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28/2/2018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ΔΟΚΙΜΙΟ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ΑΛΕΞΑΝΔΡΑ ΓΕΡΑΚΙΝΗ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79914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030" y="785794"/>
            <a:ext cx="820926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11049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37351"/>
            <a:ext cx="7500990" cy="581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643051"/>
            <a:ext cx="7715305" cy="202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831803" cy="322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8006912" cy="417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5"/>
            <a:ext cx="7936193" cy="400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1500174"/>
            <a:ext cx="785818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475" y="2357430"/>
            <a:ext cx="784314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5701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99071"/>
            <a:ext cx="7786742" cy="49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143932" cy="300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215370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4</Words>
  <PresentationFormat>Προβολή στην οθόνη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Διαστημικό</vt:lpstr>
      <vt:lpstr>ΤΟ ΔΟΚΙΜΙΟ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Lambrini</dc:creator>
  <cp:lastModifiedBy>Lambrini</cp:lastModifiedBy>
  <cp:revision>18</cp:revision>
  <dcterms:created xsi:type="dcterms:W3CDTF">2018-02-27T22:26:53Z</dcterms:created>
  <dcterms:modified xsi:type="dcterms:W3CDTF">2018-02-27T22:43:21Z</dcterms:modified>
</cp:coreProperties>
</file>