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FC5A-F974-4988-8891-CF1B6931C4B6}" type="datetimeFigureOut">
              <a:rPr lang="el-GR" smtClean="0"/>
              <a:pPr/>
              <a:t>8/12/2014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BAE9-229C-4F38-8F3D-86380368B45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Τα αγαπημένα μου ζώα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/>
              <a:t>Το </a:t>
            </a:r>
            <a:r>
              <a:rPr lang="el-GR" dirty="0" err="1" smtClean="0"/>
              <a:t>ό</a:t>
            </a:r>
            <a:r>
              <a:rPr lang="el-GR" smtClean="0"/>
              <a:t>νομα </a:t>
            </a:r>
            <a:r>
              <a:rPr lang="el-GR" dirty="0" smtClean="0"/>
              <a:t>μας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Σκύλος</a:t>
            </a:r>
          </a:p>
          <a:p>
            <a:r>
              <a:rPr lang="el-GR" dirty="0" smtClean="0"/>
              <a:t>Άλογο</a:t>
            </a:r>
          </a:p>
          <a:p>
            <a:r>
              <a:rPr lang="el-GR" dirty="0" smtClean="0"/>
              <a:t>Δελφίνι</a:t>
            </a:r>
          </a:p>
          <a:p>
            <a:r>
              <a:rPr lang="el-GR" dirty="0" err="1" smtClean="0"/>
              <a:t>Κρι</a:t>
            </a:r>
            <a:r>
              <a:rPr lang="el-GR" dirty="0" smtClean="0"/>
              <a:t> </a:t>
            </a:r>
            <a:r>
              <a:rPr lang="el-GR" dirty="0" err="1" smtClean="0"/>
              <a:t>κρί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Σκύλος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Άλογο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Προβολή στην οθόνη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Τα αγαπημένα μου ζώα</vt:lpstr>
      <vt:lpstr>Περιεχόμενα</vt:lpstr>
      <vt:lpstr>Σκύλος</vt:lpstr>
      <vt:lpstr>Άλογο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αγαπημένα μου ζώα</dc:title>
  <dc:creator>server user</dc:creator>
  <cp:lastModifiedBy>server user</cp:lastModifiedBy>
  <cp:revision>6</cp:revision>
  <dcterms:created xsi:type="dcterms:W3CDTF">2014-11-28T08:23:18Z</dcterms:created>
  <dcterms:modified xsi:type="dcterms:W3CDTF">2014-12-08T11:48:30Z</dcterms:modified>
</cp:coreProperties>
</file>