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sldIdLst>
    <p:sldId id="256" r:id="rId2"/>
    <p:sldId id="257" r:id="rId3"/>
    <p:sldId id="258" r:id="rId4"/>
    <p:sldId id="259" r:id="rId5"/>
    <p:sldId id="260" r:id="rId6"/>
    <p:sldId id="261" r:id="rId7"/>
    <p:sldId id="263" r:id="rId8"/>
    <p:sldId id="264" r:id="rId9"/>
    <p:sldId id="265" r:id="rId10"/>
    <p:sldId id="266" r:id="rId11"/>
    <p:sldId id="262" r:id="rId12"/>
    <p:sldId id="267" r:id="rId13"/>
    <p:sldId id="268" r:id="rId1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94635" autoAdjust="0"/>
  </p:normalViewPr>
  <p:slideViewPr>
    <p:cSldViewPr snapToGrid="0">
      <p:cViewPr varScale="1">
        <p:scale>
          <a:sx n="85" d="100"/>
          <a:sy n="85" d="100"/>
        </p:scale>
        <p:origin x="32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F3C17D-DA49-4972-A9F5-DD56E81A5C7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17B91F5-B98B-4F03-8B62-A4C83B4C53B3}">
      <dgm:prSet/>
      <dgm:spPr/>
      <dgm:t>
        <a:bodyPr/>
        <a:lstStyle/>
        <a:p>
          <a:r>
            <a:rPr lang="el-GR"/>
            <a:t>Τίτλος</a:t>
          </a:r>
          <a:endParaRPr lang="en-US"/>
        </a:p>
      </dgm:t>
    </dgm:pt>
    <dgm:pt modelId="{81F9ECD0-D88F-4E96-9B3E-56F044A4E2DB}" type="parTrans" cxnId="{E6DBF7E2-EEE3-418C-9706-5D6463CCC061}">
      <dgm:prSet/>
      <dgm:spPr/>
      <dgm:t>
        <a:bodyPr/>
        <a:lstStyle/>
        <a:p>
          <a:endParaRPr lang="en-US"/>
        </a:p>
      </dgm:t>
    </dgm:pt>
    <dgm:pt modelId="{604FE4F3-B887-4DB9-876B-EF3AD2A87EAD}" type="sibTrans" cxnId="{E6DBF7E2-EEE3-418C-9706-5D6463CCC061}">
      <dgm:prSet/>
      <dgm:spPr/>
      <dgm:t>
        <a:bodyPr/>
        <a:lstStyle/>
        <a:p>
          <a:endParaRPr lang="en-US"/>
        </a:p>
      </dgm:t>
    </dgm:pt>
    <dgm:pt modelId="{1D944B48-E9B5-4B57-8097-C33535FE6F57}">
      <dgm:prSet/>
      <dgm:spPr/>
      <dgm:t>
        <a:bodyPr/>
        <a:lstStyle/>
        <a:p>
          <a:r>
            <a:rPr lang="el-GR" dirty="0"/>
            <a:t>Στοχεύει στην ενημέρωση και στην πειθώ ( Για αυτό ο/η αρθρογράφος επιχειρηματολογεί και τεκμηριώνει)</a:t>
          </a:r>
          <a:endParaRPr lang="en-US" dirty="0"/>
        </a:p>
      </dgm:t>
    </dgm:pt>
    <dgm:pt modelId="{E152F009-C47B-41E3-81BE-B3A9153693F0}" type="parTrans" cxnId="{291D6B66-B837-4890-A2FA-5DB2BF47C261}">
      <dgm:prSet/>
      <dgm:spPr/>
      <dgm:t>
        <a:bodyPr/>
        <a:lstStyle/>
        <a:p>
          <a:endParaRPr lang="en-US"/>
        </a:p>
      </dgm:t>
    </dgm:pt>
    <dgm:pt modelId="{01D74EFE-6EC0-40B7-BFFE-E81ECD5EA1A0}" type="sibTrans" cxnId="{291D6B66-B837-4890-A2FA-5DB2BF47C261}">
      <dgm:prSet/>
      <dgm:spPr/>
      <dgm:t>
        <a:bodyPr/>
        <a:lstStyle/>
        <a:p>
          <a:endParaRPr lang="en-US"/>
        </a:p>
      </dgm:t>
    </dgm:pt>
    <dgm:pt modelId="{E9232E47-220A-4E35-858B-D0683E6C4AD8}">
      <dgm:prSet/>
      <dgm:spPr/>
      <dgm:t>
        <a:bodyPr/>
        <a:lstStyle/>
        <a:p>
          <a:r>
            <a:rPr lang="el-GR" dirty="0"/>
            <a:t>Συνήθως πραγματεύεται επίκαιρα θέματα.. Δεν είναι σπάνια όμως τα επιστημονικά (ειδικό λεξιλόγιο) ή καλλιτεχνικά άρθρα.</a:t>
          </a:r>
          <a:endParaRPr lang="en-US" dirty="0"/>
        </a:p>
      </dgm:t>
    </dgm:pt>
    <dgm:pt modelId="{D878FBBD-8E05-4645-98EA-C00A05EF2A5D}" type="parTrans" cxnId="{3B9CD5C6-E216-4504-9CDD-58704FDB033F}">
      <dgm:prSet/>
      <dgm:spPr/>
      <dgm:t>
        <a:bodyPr/>
        <a:lstStyle/>
        <a:p>
          <a:endParaRPr lang="en-US"/>
        </a:p>
      </dgm:t>
    </dgm:pt>
    <dgm:pt modelId="{4BEFEA91-339C-43A7-965E-29B8C34CF561}" type="sibTrans" cxnId="{3B9CD5C6-E216-4504-9CDD-58704FDB033F}">
      <dgm:prSet/>
      <dgm:spPr/>
      <dgm:t>
        <a:bodyPr/>
        <a:lstStyle/>
        <a:p>
          <a:endParaRPr lang="en-US"/>
        </a:p>
      </dgm:t>
    </dgm:pt>
    <dgm:pt modelId="{965D5C49-61E5-4273-8ED5-1BC35FED1C65}">
      <dgm:prSet/>
      <dgm:spPr/>
      <dgm:t>
        <a:bodyPr/>
        <a:lstStyle/>
        <a:p>
          <a:r>
            <a:rPr lang="el-GR"/>
            <a:t>Ύφος ουδέτερο, σοβαρό (κάποιες φορές ειρωνικό ή χιουμοριστικό)</a:t>
          </a:r>
          <a:endParaRPr lang="en-US"/>
        </a:p>
      </dgm:t>
    </dgm:pt>
    <dgm:pt modelId="{1C68DE24-82B3-4AE7-956F-CE6B65BF6694}" type="parTrans" cxnId="{8D653868-026E-49D8-BDEE-9DB582A972F7}">
      <dgm:prSet/>
      <dgm:spPr/>
      <dgm:t>
        <a:bodyPr/>
        <a:lstStyle/>
        <a:p>
          <a:endParaRPr lang="en-US"/>
        </a:p>
      </dgm:t>
    </dgm:pt>
    <dgm:pt modelId="{456CA773-E94A-4127-9A99-611E1FCE2BB6}" type="sibTrans" cxnId="{8D653868-026E-49D8-BDEE-9DB582A972F7}">
      <dgm:prSet/>
      <dgm:spPr/>
      <dgm:t>
        <a:bodyPr/>
        <a:lstStyle/>
        <a:p>
          <a:endParaRPr lang="en-US"/>
        </a:p>
      </dgm:t>
    </dgm:pt>
    <dgm:pt modelId="{CE8BA16F-D52C-4D17-A5F1-3DAB64EEFB2E}" type="pres">
      <dgm:prSet presAssocID="{AFF3C17D-DA49-4972-A9F5-DD56E81A5C76}" presName="linear" presStyleCnt="0">
        <dgm:presLayoutVars>
          <dgm:animLvl val="lvl"/>
          <dgm:resizeHandles val="exact"/>
        </dgm:presLayoutVars>
      </dgm:prSet>
      <dgm:spPr/>
    </dgm:pt>
    <dgm:pt modelId="{81C327A9-7F0A-467C-8EA4-8F4D41975361}" type="pres">
      <dgm:prSet presAssocID="{C17B91F5-B98B-4F03-8B62-A4C83B4C53B3}" presName="parentText" presStyleLbl="node1" presStyleIdx="0" presStyleCnt="4">
        <dgm:presLayoutVars>
          <dgm:chMax val="0"/>
          <dgm:bulletEnabled val="1"/>
        </dgm:presLayoutVars>
      </dgm:prSet>
      <dgm:spPr/>
    </dgm:pt>
    <dgm:pt modelId="{31805B39-5069-4C9A-B50F-22DACF0703F3}" type="pres">
      <dgm:prSet presAssocID="{604FE4F3-B887-4DB9-876B-EF3AD2A87EAD}" presName="spacer" presStyleCnt="0"/>
      <dgm:spPr/>
    </dgm:pt>
    <dgm:pt modelId="{F22BE714-0CBE-41D7-9C70-197940F52088}" type="pres">
      <dgm:prSet presAssocID="{1D944B48-E9B5-4B57-8097-C33535FE6F57}" presName="parentText" presStyleLbl="node1" presStyleIdx="1" presStyleCnt="4">
        <dgm:presLayoutVars>
          <dgm:chMax val="0"/>
          <dgm:bulletEnabled val="1"/>
        </dgm:presLayoutVars>
      </dgm:prSet>
      <dgm:spPr/>
    </dgm:pt>
    <dgm:pt modelId="{9C388A16-1257-4BA2-8678-17993C913320}" type="pres">
      <dgm:prSet presAssocID="{01D74EFE-6EC0-40B7-BFFE-E81ECD5EA1A0}" presName="spacer" presStyleCnt="0"/>
      <dgm:spPr/>
    </dgm:pt>
    <dgm:pt modelId="{609DCEB8-27BF-4F52-8FEE-A39996CE8C37}" type="pres">
      <dgm:prSet presAssocID="{E9232E47-220A-4E35-858B-D0683E6C4AD8}" presName="parentText" presStyleLbl="node1" presStyleIdx="2" presStyleCnt="4">
        <dgm:presLayoutVars>
          <dgm:chMax val="0"/>
          <dgm:bulletEnabled val="1"/>
        </dgm:presLayoutVars>
      </dgm:prSet>
      <dgm:spPr/>
    </dgm:pt>
    <dgm:pt modelId="{4804B147-656D-4C62-941C-A5B2ABA74661}" type="pres">
      <dgm:prSet presAssocID="{4BEFEA91-339C-43A7-965E-29B8C34CF561}" presName="spacer" presStyleCnt="0"/>
      <dgm:spPr/>
    </dgm:pt>
    <dgm:pt modelId="{A5D82DE5-B149-4D23-AEB4-4C9F97406634}" type="pres">
      <dgm:prSet presAssocID="{965D5C49-61E5-4273-8ED5-1BC35FED1C65}" presName="parentText" presStyleLbl="node1" presStyleIdx="3" presStyleCnt="4">
        <dgm:presLayoutVars>
          <dgm:chMax val="0"/>
          <dgm:bulletEnabled val="1"/>
        </dgm:presLayoutVars>
      </dgm:prSet>
      <dgm:spPr/>
    </dgm:pt>
  </dgm:ptLst>
  <dgm:cxnLst>
    <dgm:cxn modelId="{426F4412-F1D0-4577-BD8F-E56FDCBEBAC9}" type="presOf" srcId="{C17B91F5-B98B-4F03-8B62-A4C83B4C53B3}" destId="{81C327A9-7F0A-467C-8EA4-8F4D41975361}" srcOrd="0" destOrd="0" presId="urn:microsoft.com/office/officeart/2005/8/layout/vList2"/>
    <dgm:cxn modelId="{1906BA33-8213-41E7-BEAC-C51C3C11D45D}" type="presOf" srcId="{1D944B48-E9B5-4B57-8097-C33535FE6F57}" destId="{F22BE714-0CBE-41D7-9C70-197940F52088}" srcOrd="0" destOrd="0" presId="urn:microsoft.com/office/officeart/2005/8/layout/vList2"/>
    <dgm:cxn modelId="{291D6B66-B837-4890-A2FA-5DB2BF47C261}" srcId="{AFF3C17D-DA49-4972-A9F5-DD56E81A5C76}" destId="{1D944B48-E9B5-4B57-8097-C33535FE6F57}" srcOrd="1" destOrd="0" parTransId="{E152F009-C47B-41E3-81BE-B3A9153693F0}" sibTransId="{01D74EFE-6EC0-40B7-BFFE-E81ECD5EA1A0}"/>
    <dgm:cxn modelId="{8D653868-026E-49D8-BDEE-9DB582A972F7}" srcId="{AFF3C17D-DA49-4972-A9F5-DD56E81A5C76}" destId="{965D5C49-61E5-4273-8ED5-1BC35FED1C65}" srcOrd="3" destOrd="0" parTransId="{1C68DE24-82B3-4AE7-956F-CE6B65BF6694}" sibTransId="{456CA773-E94A-4127-9A99-611E1FCE2BB6}"/>
    <dgm:cxn modelId="{8B8298BE-6059-4758-A4E8-781F553CA705}" type="presOf" srcId="{965D5C49-61E5-4273-8ED5-1BC35FED1C65}" destId="{A5D82DE5-B149-4D23-AEB4-4C9F97406634}" srcOrd="0" destOrd="0" presId="urn:microsoft.com/office/officeart/2005/8/layout/vList2"/>
    <dgm:cxn modelId="{3B9CD5C6-E216-4504-9CDD-58704FDB033F}" srcId="{AFF3C17D-DA49-4972-A9F5-DD56E81A5C76}" destId="{E9232E47-220A-4E35-858B-D0683E6C4AD8}" srcOrd="2" destOrd="0" parTransId="{D878FBBD-8E05-4645-98EA-C00A05EF2A5D}" sibTransId="{4BEFEA91-339C-43A7-965E-29B8C34CF561}"/>
    <dgm:cxn modelId="{FA72A5DB-80D7-444B-B2C4-C1DCEE118807}" type="presOf" srcId="{E9232E47-220A-4E35-858B-D0683E6C4AD8}" destId="{609DCEB8-27BF-4F52-8FEE-A39996CE8C37}" srcOrd="0" destOrd="0" presId="urn:microsoft.com/office/officeart/2005/8/layout/vList2"/>
    <dgm:cxn modelId="{D6AF2DDC-C90D-489E-8A30-1087C1B17EF1}" type="presOf" srcId="{AFF3C17D-DA49-4972-A9F5-DD56E81A5C76}" destId="{CE8BA16F-D52C-4D17-A5F1-3DAB64EEFB2E}" srcOrd="0" destOrd="0" presId="urn:microsoft.com/office/officeart/2005/8/layout/vList2"/>
    <dgm:cxn modelId="{E6DBF7E2-EEE3-418C-9706-5D6463CCC061}" srcId="{AFF3C17D-DA49-4972-A9F5-DD56E81A5C76}" destId="{C17B91F5-B98B-4F03-8B62-A4C83B4C53B3}" srcOrd="0" destOrd="0" parTransId="{81F9ECD0-D88F-4E96-9B3E-56F044A4E2DB}" sibTransId="{604FE4F3-B887-4DB9-876B-EF3AD2A87EAD}"/>
    <dgm:cxn modelId="{204BC41D-D43D-4B50-8F2E-FC218965ADDF}" type="presParOf" srcId="{CE8BA16F-D52C-4D17-A5F1-3DAB64EEFB2E}" destId="{81C327A9-7F0A-467C-8EA4-8F4D41975361}" srcOrd="0" destOrd="0" presId="urn:microsoft.com/office/officeart/2005/8/layout/vList2"/>
    <dgm:cxn modelId="{EF800D1D-3F2A-4432-9B7C-E41E501910AA}" type="presParOf" srcId="{CE8BA16F-D52C-4D17-A5F1-3DAB64EEFB2E}" destId="{31805B39-5069-4C9A-B50F-22DACF0703F3}" srcOrd="1" destOrd="0" presId="urn:microsoft.com/office/officeart/2005/8/layout/vList2"/>
    <dgm:cxn modelId="{FC93F15D-BA14-42F6-9D5C-85359F5D29CD}" type="presParOf" srcId="{CE8BA16F-D52C-4D17-A5F1-3DAB64EEFB2E}" destId="{F22BE714-0CBE-41D7-9C70-197940F52088}" srcOrd="2" destOrd="0" presId="urn:microsoft.com/office/officeart/2005/8/layout/vList2"/>
    <dgm:cxn modelId="{37D1DEBE-EAC1-4EC4-9676-A07314D19593}" type="presParOf" srcId="{CE8BA16F-D52C-4D17-A5F1-3DAB64EEFB2E}" destId="{9C388A16-1257-4BA2-8678-17993C913320}" srcOrd="3" destOrd="0" presId="urn:microsoft.com/office/officeart/2005/8/layout/vList2"/>
    <dgm:cxn modelId="{60829CAB-A27C-43A2-BBF1-8B95C33C55BF}" type="presParOf" srcId="{CE8BA16F-D52C-4D17-A5F1-3DAB64EEFB2E}" destId="{609DCEB8-27BF-4F52-8FEE-A39996CE8C37}" srcOrd="4" destOrd="0" presId="urn:microsoft.com/office/officeart/2005/8/layout/vList2"/>
    <dgm:cxn modelId="{89E67945-889A-4919-B58F-C5629217AC1D}" type="presParOf" srcId="{CE8BA16F-D52C-4D17-A5F1-3DAB64EEFB2E}" destId="{4804B147-656D-4C62-941C-A5B2ABA74661}" srcOrd="5" destOrd="0" presId="urn:microsoft.com/office/officeart/2005/8/layout/vList2"/>
    <dgm:cxn modelId="{062823F5-3E21-4D4C-B38D-A25F04E93282}" type="presParOf" srcId="{CE8BA16F-D52C-4D17-A5F1-3DAB64EEFB2E}" destId="{A5D82DE5-B149-4D23-AEB4-4C9F9740663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6AD313-18E0-461B-93E4-CF12C533C33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FD728DF-45FC-48B4-A7AE-D74DCCF8A160}">
      <dgm:prSet/>
      <dgm:spPr/>
      <dgm:t>
        <a:bodyPr/>
        <a:lstStyle/>
        <a:p>
          <a:r>
            <a:rPr lang="el-GR"/>
            <a:t>Απευθύνεται σε συγκεκριμένο κοινό</a:t>
          </a:r>
          <a:endParaRPr lang="en-US"/>
        </a:p>
      </dgm:t>
    </dgm:pt>
    <dgm:pt modelId="{877BA20F-8592-4EF8-91B3-84FB104F3D7A}" type="parTrans" cxnId="{F42C559E-DAA4-4C19-AED9-77CFCB6C0F82}">
      <dgm:prSet/>
      <dgm:spPr/>
      <dgm:t>
        <a:bodyPr/>
        <a:lstStyle/>
        <a:p>
          <a:endParaRPr lang="en-US"/>
        </a:p>
      </dgm:t>
    </dgm:pt>
    <dgm:pt modelId="{90AC0916-587B-4327-B264-144916835C17}" type="sibTrans" cxnId="{F42C559E-DAA4-4C19-AED9-77CFCB6C0F82}">
      <dgm:prSet/>
      <dgm:spPr/>
      <dgm:t>
        <a:bodyPr/>
        <a:lstStyle/>
        <a:p>
          <a:endParaRPr lang="en-US"/>
        </a:p>
      </dgm:t>
    </dgm:pt>
    <dgm:pt modelId="{96AA0E0C-217C-40EB-8147-9D8E04DFFF61}">
      <dgm:prSet/>
      <dgm:spPr/>
      <dgm:t>
        <a:bodyPr/>
        <a:lstStyle/>
        <a:p>
          <a:r>
            <a:rPr lang="el-GR"/>
            <a:t>Σκοπός: η ενημέρωση και η κατάθεση προτάσεων</a:t>
          </a:r>
          <a:endParaRPr lang="en-US"/>
        </a:p>
      </dgm:t>
    </dgm:pt>
    <dgm:pt modelId="{50DB62E6-EECE-4097-9F66-844DD76D9E4F}" type="parTrans" cxnId="{7138714B-6E04-47B8-B236-763FEE75D19B}">
      <dgm:prSet/>
      <dgm:spPr/>
      <dgm:t>
        <a:bodyPr/>
        <a:lstStyle/>
        <a:p>
          <a:endParaRPr lang="en-US"/>
        </a:p>
      </dgm:t>
    </dgm:pt>
    <dgm:pt modelId="{2BC8E8F7-7483-44E8-A8D3-43806DFCA912}" type="sibTrans" cxnId="{7138714B-6E04-47B8-B236-763FEE75D19B}">
      <dgm:prSet/>
      <dgm:spPr/>
      <dgm:t>
        <a:bodyPr/>
        <a:lstStyle/>
        <a:p>
          <a:endParaRPr lang="en-US"/>
        </a:p>
      </dgm:t>
    </dgm:pt>
    <dgm:pt modelId="{FE7754A3-906D-4F98-8445-0F4512D79658}">
      <dgm:prSet/>
      <dgm:spPr/>
      <dgm:t>
        <a:bodyPr/>
        <a:lstStyle/>
        <a:p>
          <a:r>
            <a:rPr lang="el-GR"/>
            <a:t>Τυπικά στοιχεία: προσφώνηση, χρήση α , β ενικού/ πληθυντικού, αποφώνηση, ύφος ανάλογο με το κοινό</a:t>
          </a:r>
          <a:endParaRPr lang="en-US"/>
        </a:p>
      </dgm:t>
    </dgm:pt>
    <dgm:pt modelId="{2636BFC3-B2F8-4EC4-B683-A324590C9ADA}" type="parTrans" cxnId="{55D32719-0CD0-43F7-A8F1-8E26E5494E8C}">
      <dgm:prSet/>
      <dgm:spPr/>
      <dgm:t>
        <a:bodyPr/>
        <a:lstStyle/>
        <a:p>
          <a:endParaRPr lang="en-US"/>
        </a:p>
      </dgm:t>
    </dgm:pt>
    <dgm:pt modelId="{8F2EA4DA-86DA-4257-B0DA-B91D5C6BA255}" type="sibTrans" cxnId="{55D32719-0CD0-43F7-A8F1-8E26E5494E8C}">
      <dgm:prSet/>
      <dgm:spPr/>
      <dgm:t>
        <a:bodyPr/>
        <a:lstStyle/>
        <a:p>
          <a:endParaRPr lang="en-US"/>
        </a:p>
      </dgm:t>
    </dgm:pt>
    <dgm:pt modelId="{ADAF83E6-DFF1-46C9-98C2-5B1BEBAD78B9}" type="pres">
      <dgm:prSet presAssocID="{7F6AD313-18E0-461B-93E4-CF12C533C33B}" presName="linear" presStyleCnt="0">
        <dgm:presLayoutVars>
          <dgm:animLvl val="lvl"/>
          <dgm:resizeHandles val="exact"/>
        </dgm:presLayoutVars>
      </dgm:prSet>
      <dgm:spPr/>
    </dgm:pt>
    <dgm:pt modelId="{F1BCEA97-1BFE-430B-923C-E4A2CEE1B41C}" type="pres">
      <dgm:prSet presAssocID="{CFD728DF-45FC-48B4-A7AE-D74DCCF8A160}" presName="parentText" presStyleLbl="node1" presStyleIdx="0" presStyleCnt="3">
        <dgm:presLayoutVars>
          <dgm:chMax val="0"/>
          <dgm:bulletEnabled val="1"/>
        </dgm:presLayoutVars>
      </dgm:prSet>
      <dgm:spPr/>
    </dgm:pt>
    <dgm:pt modelId="{66F74A81-03BA-4C3F-9B70-FB5235B74A45}" type="pres">
      <dgm:prSet presAssocID="{90AC0916-587B-4327-B264-144916835C17}" presName="spacer" presStyleCnt="0"/>
      <dgm:spPr/>
    </dgm:pt>
    <dgm:pt modelId="{F1245C72-DBCB-4BC0-97BC-A89DF5EF9E13}" type="pres">
      <dgm:prSet presAssocID="{96AA0E0C-217C-40EB-8147-9D8E04DFFF61}" presName="parentText" presStyleLbl="node1" presStyleIdx="1" presStyleCnt="3">
        <dgm:presLayoutVars>
          <dgm:chMax val="0"/>
          <dgm:bulletEnabled val="1"/>
        </dgm:presLayoutVars>
      </dgm:prSet>
      <dgm:spPr/>
    </dgm:pt>
    <dgm:pt modelId="{1A849E2D-27BF-4977-8AC2-BBC8E25FFA4E}" type="pres">
      <dgm:prSet presAssocID="{2BC8E8F7-7483-44E8-A8D3-43806DFCA912}" presName="spacer" presStyleCnt="0"/>
      <dgm:spPr/>
    </dgm:pt>
    <dgm:pt modelId="{A64D84EA-413A-4497-910A-C428E7809E18}" type="pres">
      <dgm:prSet presAssocID="{FE7754A3-906D-4F98-8445-0F4512D79658}" presName="parentText" presStyleLbl="node1" presStyleIdx="2" presStyleCnt="3">
        <dgm:presLayoutVars>
          <dgm:chMax val="0"/>
          <dgm:bulletEnabled val="1"/>
        </dgm:presLayoutVars>
      </dgm:prSet>
      <dgm:spPr/>
    </dgm:pt>
  </dgm:ptLst>
  <dgm:cxnLst>
    <dgm:cxn modelId="{A9614509-5F0E-471D-9717-337E26120A28}" type="presOf" srcId="{CFD728DF-45FC-48B4-A7AE-D74DCCF8A160}" destId="{F1BCEA97-1BFE-430B-923C-E4A2CEE1B41C}" srcOrd="0" destOrd="0" presId="urn:microsoft.com/office/officeart/2005/8/layout/vList2"/>
    <dgm:cxn modelId="{55D32719-0CD0-43F7-A8F1-8E26E5494E8C}" srcId="{7F6AD313-18E0-461B-93E4-CF12C533C33B}" destId="{FE7754A3-906D-4F98-8445-0F4512D79658}" srcOrd="2" destOrd="0" parTransId="{2636BFC3-B2F8-4EC4-B683-A324590C9ADA}" sibTransId="{8F2EA4DA-86DA-4257-B0DA-B91D5C6BA255}"/>
    <dgm:cxn modelId="{865B4244-A6A1-4787-95A5-4EE517C09BFE}" type="presOf" srcId="{96AA0E0C-217C-40EB-8147-9D8E04DFFF61}" destId="{F1245C72-DBCB-4BC0-97BC-A89DF5EF9E13}" srcOrd="0" destOrd="0" presId="urn:microsoft.com/office/officeart/2005/8/layout/vList2"/>
    <dgm:cxn modelId="{7138714B-6E04-47B8-B236-763FEE75D19B}" srcId="{7F6AD313-18E0-461B-93E4-CF12C533C33B}" destId="{96AA0E0C-217C-40EB-8147-9D8E04DFFF61}" srcOrd="1" destOrd="0" parTransId="{50DB62E6-EECE-4097-9F66-844DD76D9E4F}" sibTransId="{2BC8E8F7-7483-44E8-A8D3-43806DFCA912}"/>
    <dgm:cxn modelId="{25739054-0125-4C62-935D-63D1A361CB43}" type="presOf" srcId="{7F6AD313-18E0-461B-93E4-CF12C533C33B}" destId="{ADAF83E6-DFF1-46C9-98C2-5B1BEBAD78B9}" srcOrd="0" destOrd="0" presId="urn:microsoft.com/office/officeart/2005/8/layout/vList2"/>
    <dgm:cxn modelId="{D8350690-AE6F-4108-917D-AB983FED2EA6}" type="presOf" srcId="{FE7754A3-906D-4F98-8445-0F4512D79658}" destId="{A64D84EA-413A-4497-910A-C428E7809E18}" srcOrd="0" destOrd="0" presId="urn:microsoft.com/office/officeart/2005/8/layout/vList2"/>
    <dgm:cxn modelId="{F42C559E-DAA4-4C19-AED9-77CFCB6C0F82}" srcId="{7F6AD313-18E0-461B-93E4-CF12C533C33B}" destId="{CFD728DF-45FC-48B4-A7AE-D74DCCF8A160}" srcOrd="0" destOrd="0" parTransId="{877BA20F-8592-4EF8-91B3-84FB104F3D7A}" sibTransId="{90AC0916-587B-4327-B264-144916835C17}"/>
    <dgm:cxn modelId="{8A1DCA4F-E8C4-48B0-ABE1-B5DDC481EDC3}" type="presParOf" srcId="{ADAF83E6-DFF1-46C9-98C2-5B1BEBAD78B9}" destId="{F1BCEA97-1BFE-430B-923C-E4A2CEE1B41C}" srcOrd="0" destOrd="0" presId="urn:microsoft.com/office/officeart/2005/8/layout/vList2"/>
    <dgm:cxn modelId="{39578146-13D5-49CE-A4BA-E609A8650DD7}" type="presParOf" srcId="{ADAF83E6-DFF1-46C9-98C2-5B1BEBAD78B9}" destId="{66F74A81-03BA-4C3F-9B70-FB5235B74A45}" srcOrd="1" destOrd="0" presId="urn:microsoft.com/office/officeart/2005/8/layout/vList2"/>
    <dgm:cxn modelId="{C9F6FA77-8D08-42A8-8296-7D40C349D7D1}" type="presParOf" srcId="{ADAF83E6-DFF1-46C9-98C2-5B1BEBAD78B9}" destId="{F1245C72-DBCB-4BC0-97BC-A89DF5EF9E13}" srcOrd="2" destOrd="0" presId="urn:microsoft.com/office/officeart/2005/8/layout/vList2"/>
    <dgm:cxn modelId="{94890078-48A4-495A-A51C-4E0003FE95F8}" type="presParOf" srcId="{ADAF83E6-DFF1-46C9-98C2-5B1BEBAD78B9}" destId="{1A849E2D-27BF-4977-8AC2-BBC8E25FFA4E}" srcOrd="3" destOrd="0" presId="urn:microsoft.com/office/officeart/2005/8/layout/vList2"/>
    <dgm:cxn modelId="{E687E48F-EF6B-4D8A-B5E4-DAEA9E01D68C}" type="presParOf" srcId="{ADAF83E6-DFF1-46C9-98C2-5B1BEBAD78B9}" destId="{A64D84EA-413A-4497-910A-C428E7809E1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AA2DA3-09E7-4907-A5DC-1D726EE9C6F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370F2AF-208A-40D7-8786-2D56078319DA}">
      <dgm:prSet/>
      <dgm:spPr/>
      <dgm:t>
        <a:bodyPr/>
        <a:lstStyle/>
        <a:p>
          <a:r>
            <a:rPr lang="el-GR"/>
            <a:t>Απευθύνεται σε συγκεκριμένα πρόσωπα ή ομάδες</a:t>
          </a:r>
          <a:endParaRPr lang="en-US"/>
        </a:p>
      </dgm:t>
    </dgm:pt>
    <dgm:pt modelId="{32B6A16F-F8BC-41BD-B1C4-99047DA3EEDA}" type="parTrans" cxnId="{7C900EB3-6430-41B3-AA47-EB18C8829CA2}">
      <dgm:prSet/>
      <dgm:spPr/>
      <dgm:t>
        <a:bodyPr/>
        <a:lstStyle/>
        <a:p>
          <a:endParaRPr lang="en-US"/>
        </a:p>
      </dgm:t>
    </dgm:pt>
    <dgm:pt modelId="{0813D521-9944-4E4B-BCF7-07C2800E3E6F}" type="sibTrans" cxnId="{7C900EB3-6430-41B3-AA47-EB18C8829CA2}">
      <dgm:prSet/>
      <dgm:spPr/>
      <dgm:t>
        <a:bodyPr/>
        <a:lstStyle/>
        <a:p>
          <a:endParaRPr lang="en-US"/>
        </a:p>
      </dgm:t>
    </dgm:pt>
    <dgm:pt modelId="{A65840A9-903A-4F66-9CBB-86E1EB51D26A}">
      <dgm:prSet/>
      <dgm:spPr/>
      <dgm:t>
        <a:bodyPr/>
        <a:lstStyle/>
        <a:p>
          <a:r>
            <a:rPr lang="el-GR"/>
            <a:t>Σκοπός: να πληροφορήσει, να προβληματίσει, να καταθέσει απόψεις και προτάσεις</a:t>
          </a:r>
          <a:endParaRPr lang="en-US"/>
        </a:p>
      </dgm:t>
    </dgm:pt>
    <dgm:pt modelId="{9F317FAB-A595-4AA7-8210-C4AA4E986037}" type="parTrans" cxnId="{E21AE222-9005-48E1-8320-02FB43755A30}">
      <dgm:prSet/>
      <dgm:spPr/>
      <dgm:t>
        <a:bodyPr/>
        <a:lstStyle/>
        <a:p>
          <a:endParaRPr lang="en-US"/>
        </a:p>
      </dgm:t>
    </dgm:pt>
    <dgm:pt modelId="{4E7F60D0-359C-42A2-ABD3-0EA1BADD93FE}" type="sibTrans" cxnId="{E21AE222-9005-48E1-8320-02FB43755A30}">
      <dgm:prSet/>
      <dgm:spPr/>
      <dgm:t>
        <a:bodyPr/>
        <a:lstStyle/>
        <a:p>
          <a:endParaRPr lang="en-US"/>
        </a:p>
      </dgm:t>
    </dgm:pt>
    <dgm:pt modelId="{B143E32E-958F-4519-B828-1AA1C3A2DDAC}">
      <dgm:prSet/>
      <dgm:spPr/>
      <dgm:t>
        <a:bodyPr/>
        <a:lstStyle/>
        <a:p>
          <a:r>
            <a:rPr lang="el-GR" dirty="0"/>
            <a:t>Τυπικά χαρακτηριστικά: Τόπος- χρόνος ( πάνω δεξιά), προσφώνηση, ά ενικό/πληθυντικό και β πληθυντικό, σοβαρό ύφος, προσεγμένη γλώσσα, </a:t>
          </a:r>
          <a:r>
            <a:rPr lang="el-GR" dirty="0" err="1"/>
            <a:t>αποφώνηση</a:t>
          </a:r>
          <a:r>
            <a:rPr lang="el-GR" dirty="0"/>
            <a:t> , αναφορική λειτουργία της γλώσσας</a:t>
          </a:r>
          <a:endParaRPr lang="en-US" dirty="0"/>
        </a:p>
      </dgm:t>
    </dgm:pt>
    <dgm:pt modelId="{A8CFF6D0-0F41-4199-8108-46B036130993}" type="parTrans" cxnId="{ADD6D88E-1A72-436B-9AD2-FE9CF23814E9}">
      <dgm:prSet/>
      <dgm:spPr/>
      <dgm:t>
        <a:bodyPr/>
        <a:lstStyle/>
        <a:p>
          <a:endParaRPr lang="en-US"/>
        </a:p>
      </dgm:t>
    </dgm:pt>
    <dgm:pt modelId="{CC728C60-1D48-424E-9DC1-42097297A146}" type="sibTrans" cxnId="{ADD6D88E-1A72-436B-9AD2-FE9CF23814E9}">
      <dgm:prSet/>
      <dgm:spPr/>
      <dgm:t>
        <a:bodyPr/>
        <a:lstStyle/>
        <a:p>
          <a:endParaRPr lang="en-US"/>
        </a:p>
      </dgm:t>
    </dgm:pt>
    <dgm:pt modelId="{1B5BD4D9-CAD1-4CE1-8DD7-B1376C85265D}" type="pres">
      <dgm:prSet presAssocID="{64AA2DA3-09E7-4907-A5DC-1D726EE9C6F3}" presName="linear" presStyleCnt="0">
        <dgm:presLayoutVars>
          <dgm:animLvl val="lvl"/>
          <dgm:resizeHandles val="exact"/>
        </dgm:presLayoutVars>
      </dgm:prSet>
      <dgm:spPr/>
    </dgm:pt>
    <dgm:pt modelId="{2387CACB-20A3-40D4-8CFE-34A3D7BC217F}" type="pres">
      <dgm:prSet presAssocID="{F370F2AF-208A-40D7-8786-2D56078319DA}" presName="parentText" presStyleLbl="node1" presStyleIdx="0" presStyleCnt="3">
        <dgm:presLayoutVars>
          <dgm:chMax val="0"/>
          <dgm:bulletEnabled val="1"/>
        </dgm:presLayoutVars>
      </dgm:prSet>
      <dgm:spPr/>
    </dgm:pt>
    <dgm:pt modelId="{F18B2BA5-C192-45B3-BC22-B70D6C3924A1}" type="pres">
      <dgm:prSet presAssocID="{0813D521-9944-4E4B-BCF7-07C2800E3E6F}" presName="spacer" presStyleCnt="0"/>
      <dgm:spPr/>
    </dgm:pt>
    <dgm:pt modelId="{2A476260-FF4A-497E-B35C-5D139725A4C6}" type="pres">
      <dgm:prSet presAssocID="{A65840A9-903A-4F66-9CBB-86E1EB51D26A}" presName="parentText" presStyleLbl="node1" presStyleIdx="1" presStyleCnt="3">
        <dgm:presLayoutVars>
          <dgm:chMax val="0"/>
          <dgm:bulletEnabled val="1"/>
        </dgm:presLayoutVars>
      </dgm:prSet>
      <dgm:spPr/>
    </dgm:pt>
    <dgm:pt modelId="{EE7004BB-C50C-42D0-BE24-B0798FE49F5C}" type="pres">
      <dgm:prSet presAssocID="{4E7F60D0-359C-42A2-ABD3-0EA1BADD93FE}" presName="spacer" presStyleCnt="0"/>
      <dgm:spPr/>
    </dgm:pt>
    <dgm:pt modelId="{83EA3A6A-6694-41C1-9CC0-950A727456BD}" type="pres">
      <dgm:prSet presAssocID="{B143E32E-958F-4519-B828-1AA1C3A2DDAC}" presName="parentText" presStyleLbl="node1" presStyleIdx="2" presStyleCnt="3">
        <dgm:presLayoutVars>
          <dgm:chMax val="0"/>
          <dgm:bulletEnabled val="1"/>
        </dgm:presLayoutVars>
      </dgm:prSet>
      <dgm:spPr/>
    </dgm:pt>
  </dgm:ptLst>
  <dgm:cxnLst>
    <dgm:cxn modelId="{E21AE222-9005-48E1-8320-02FB43755A30}" srcId="{64AA2DA3-09E7-4907-A5DC-1D726EE9C6F3}" destId="{A65840A9-903A-4F66-9CBB-86E1EB51D26A}" srcOrd="1" destOrd="0" parTransId="{9F317FAB-A595-4AA7-8210-C4AA4E986037}" sibTransId="{4E7F60D0-359C-42A2-ABD3-0EA1BADD93FE}"/>
    <dgm:cxn modelId="{ADD6D88E-1A72-436B-9AD2-FE9CF23814E9}" srcId="{64AA2DA3-09E7-4907-A5DC-1D726EE9C6F3}" destId="{B143E32E-958F-4519-B828-1AA1C3A2DDAC}" srcOrd="2" destOrd="0" parTransId="{A8CFF6D0-0F41-4199-8108-46B036130993}" sibTransId="{CC728C60-1D48-424E-9DC1-42097297A146}"/>
    <dgm:cxn modelId="{BA680BA7-7F25-49E3-9F63-95ADD13B6A14}" type="presOf" srcId="{F370F2AF-208A-40D7-8786-2D56078319DA}" destId="{2387CACB-20A3-40D4-8CFE-34A3D7BC217F}" srcOrd="0" destOrd="0" presId="urn:microsoft.com/office/officeart/2005/8/layout/vList2"/>
    <dgm:cxn modelId="{7C900EB3-6430-41B3-AA47-EB18C8829CA2}" srcId="{64AA2DA3-09E7-4907-A5DC-1D726EE9C6F3}" destId="{F370F2AF-208A-40D7-8786-2D56078319DA}" srcOrd="0" destOrd="0" parTransId="{32B6A16F-F8BC-41BD-B1C4-99047DA3EEDA}" sibTransId="{0813D521-9944-4E4B-BCF7-07C2800E3E6F}"/>
    <dgm:cxn modelId="{C99E88B6-2DA5-41F9-AF2F-11170836C2A0}" type="presOf" srcId="{A65840A9-903A-4F66-9CBB-86E1EB51D26A}" destId="{2A476260-FF4A-497E-B35C-5D139725A4C6}" srcOrd="0" destOrd="0" presId="urn:microsoft.com/office/officeart/2005/8/layout/vList2"/>
    <dgm:cxn modelId="{4D2995C4-7F96-4381-A865-26CDF1FA73CF}" type="presOf" srcId="{64AA2DA3-09E7-4907-A5DC-1D726EE9C6F3}" destId="{1B5BD4D9-CAD1-4CE1-8DD7-B1376C85265D}" srcOrd="0" destOrd="0" presId="urn:microsoft.com/office/officeart/2005/8/layout/vList2"/>
    <dgm:cxn modelId="{44E407E9-DE59-4708-991E-3138A4EB4AC5}" type="presOf" srcId="{B143E32E-958F-4519-B828-1AA1C3A2DDAC}" destId="{83EA3A6A-6694-41C1-9CC0-950A727456BD}" srcOrd="0" destOrd="0" presId="urn:microsoft.com/office/officeart/2005/8/layout/vList2"/>
    <dgm:cxn modelId="{3DD82C4E-D77B-47E8-8C60-3212D0CD194C}" type="presParOf" srcId="{1B5BD4D9-CAD1-4CE1-8DD7-B1376C85265D}" destId="{2387CACB-20A3-40D4-8CFE-34A3D7BC217F}" srcOrd="0" destOrd="0" presId="urn:microsoft.com/office/officeart/2005/8/layout/vList2"/>
    <dgm:cxn modelId="{34EECA32-72C8-4869-83DB-44E2CDA1BDFB}" type="presParOf" srcId="{1B5BD4D9-CAD1-4CE1-8DD7-B1376C85265D}" destId="{F18B2BA5-C192-45B3-BC22-B70D6C3924A1}" srcOrd="1" destOrd="0" presId="urn:microsoft.com/office/officeart/2005/8/layout/vList2"/>
    <dgm:cxn modelId="{B98FC036-8052-48D0-927C-F807A1EF6ACE}" type="presParOf" srcId="{1B5BD4D9-CAD1-4CE1-8DD7-B1376C85265D}" destId="{2A476260-FF4A-497E-B35C-5D139725A4C6}" srcOrd="2" destOrd="0" presId="urn:microsoft.com/office/officeart/2005/8/layout/vList2"/>
    <dgm:cxn modelId="{378A78A1-F207-49A0-8566-19B5136C9DE5}" type="presParOf" srcId="{1B5BD4D9-CAD1-4CE1-8DD7-B1376C85265D}" destId="{EE7004BB-C50C-42D0-BE24-B0798FE49F5C}" srcOrd="3" destOrd="0" presId="urn:microsoft.com/office/officeart/2005/8/layout/vList2"/>
    <dgm:cxn modelId="{6ECF5A99-B672-495A-8B00-DD683D3A691C}" type="presParOf" srcId="{1B5BD4D9-CAD1-4CE1-8DD7-B1376C85265D}" destId="{83EA3A6A-6694-41C1-9CC0-950A727456B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5D2493-885D-4910-9E64-3F8A3962AE05}"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424C01ED-E412-49B6-85B9-F7A3A5E1FABA}">
      <dgm:prSet/>
      <dgm:spPr/>
      <dgm:t>
        <a:bodyPr/>
        <a:lstStyle/>
        <a:p>
          <a:r>
            <a:rPr lang="el-GR"/>
            <a:t>Απευθύνεται συνήθως σε μία Δημόσια Αρχή, αλλά γνωστοποιείται στο ευρύ κοινό.</a:t>
          </a:r>
          <a:endParaRPr lang="en-US"/>
        </a:p>
      </dgm:t>
    </dgm:pt>
    <dgm:pt modelId="{96107419-C4A7-46BA-AD35-1F4D3C1FC23F}" type="parTrans" cxnId="{CF4CF0FD-EC22-4694-880A-63F316337E2C}">
      <dgm:prSet/>
      <dgm:spPr/>
      <dgm:t>
        <a:bodyPr/>
        <a:lstStyle/>
        <a:p>
          <a:endParaRPr lang="en-US"/>
        </a:p>
      </dgm:t>
    </dgm:pt>
    <dgm:pt modelId="{765A3C26-B84B-4BEA-831E-8FCEE935ADAB}" type="sibTrans" cxnId="{CF4CF0FD-EC22-4694-880A-63F316337E2C}">
      <dgm:prSet/>
      <dgm:spPr/>
      <dgm:t>
        <a:bodyPr/>
        <a:lstStyle/>
        <a:p>
          <a:endParaRPr lang="en-US"/>
        </a:p>
      </dgm:t>
    </dgm:pt>
    <dgm:pt modelId="{32CA3842-44EE-4694-A40E-2063F775B197}">
      <dgm:prSet/>
      <dgm:spPr/>
      <dgm:t>
        <a:bodyPr/>
        <a:lstStyle/>
        <a:p>
          <a:r>
            <a:rPr lang="el-GR"/>
            <a:t>Στόχος: να ενημερώσει ή να διαμαρτυρηθεί</a:t>
          </a:r>
          <a:endParaRPr lang="en-US"/>
        </a:p>
      </dgm:t>
    </dgm:pt>
    <dgm:pt modelId="{27D0AFB0-0BED-46EA-9B54-D6FB181E5078}" type="parTrans" cxnId="{8362BEC7-856F-4BEB-8FE3-B69A8C35AB05}">
      <dgm:prSet/>
      <dgm:spPr/>
      <dgm:t>
        <a:bodyPr/>
        <a:lstStyle/>
        <a:p>
          <a:endParaRPr lang="en-US"/>
        </a:p>
      </dgm:t>
    </dgm:pt>
    <dgm:pt modelId="{6722D6CA-1C6B-45FA-B64F-4E01DDE7F486}" type="sibTrans" cxnId="{8362BEC7-856F-4BEB-8FE3-B69A8C35AB05}">
      <dgm:prSet/>
      <dgm:spPr/>
      <dgm:t>
        <a:bodyPr/>
        <a:lstStyle/>
        <a:p>
          <a:endParaRPr lang="en-US"/>
        </a:p>
      </dgm:t>
    </dgm:pt>
    <dgm:pt modelId="{43555410-C754-44D6-A9F5-EB3B99EAB3D1}">
      <dgm:prSet/>
      <dgm:spPr/>
      <dgm:t>
        <a:bodyPr/>
        <a:lstStyle/>
        <a:p>
          <a:r>
            <a:rPr lang="el-GR"/>
            <a:t>Ύφος σοβαρό, επίσημο</a:t>
          </a:r>
          <a:endParaRPr lang="en-US"/>
        </a:p>
      </dgm:t>
    </dgm:pt>
    <dgm:pt modelId="{383464E2-DF05-4B22-8CC0-19D320CD002B}" type="parTrans" cxnId="{B145C254-C1E0-468B-967F-5D973D685289}">
      <dgm:prSet/>
      <dgm:spPr/>
      <dgm:t>
        <a:bodyPr/>
        <a:lstStyle/>
        <a:p>
          <a:endParaRPr lang="en-US"/>
        </a:p>
      </dgm:t>
    </dgm:pt>
    <dgm:pt modelId="{68F798BF-21A4-44F3-999D-5AB2F84AF890}" type="sibTrans" cxnId="{B145C254-C1E0-468B-967F-5D973D685289}">
      <dgm:prSet/>
      <dgm:spPr/>
      <dgm:t>
        <a:bodyPr/>
        <a:lstStyle/>
        <a:p>
          <a:endParaRPr lang="en-US"/>
        </a:p>
      </dgm:t>
    </dgm:pt>
    <dgm:pt modelId="{461CEC4F-50FF-4A84-B5BF-A25B0879DD5A}">
      <dgm:prSet/>
      <dgm:spPr/>
      <dgm:t>
        <a:bodyPr/>
        <a:lstStyle/>
        <a:p>
          <a:r>
            <a:rPr lang="el-GR"/>
            <a:t>Συνήθως α πληθυντικό πρόσωπο και αναφορική λειτουργία της γλώσσας</a:t>
          </a:r>
          <a:endParaRPr lang="en-US"/>
        </a:p>
      </dgm:t>
    </dgm:pt>
    <dgm:pt modelId="{3AD9A468-A425-4E29-AA7D-68BE277C0CBB}" type="parTrans" cxnId="{CC244FCB-944A-4BAD-B4AE-4B24832117F3}">
      <dgm:prSet/>
      <dgm:spPr/>
      <dgm:t>
        <a:bodyPr/>
        <a:lstStyle/>
        <a:p>
          <a:endParaRPr lang="en-US"/>
        </a:p>
      </dgm:t>
    </dgm:pt>
    <dgm:pt modelId="{BB0CEF06-262B-47E3-96C6-881765966973}" type="sibTrans" cxnId="{CC244FCB-944A-4BAD-B4AE-4B24832117F3}">
      <dgm:prSet/>
      <dgm:spPr/>
      <dgm:t>
        <a:bodyPr/>
        <a:lstStyle/>
        <a:p>
          <a:endParaRPr lang="en-US"/>
        </a:p>
      </dgm:t>
    </dgm:pt>
    <dgm:pt modelId="{4D7E79C2-3C30-4ECD-956D-D7E88C799E07}" type="pres">
      <dgm:prSet presAssocID="{CF5D2493-885D-4910-9E64-3F8A3962AE05}" presName="matrix" presStyleCnt="0">
        <dgm:presLayoutVars>
          <dgm:chMax val="1"/>
          <dgm:dir/>
          <dgm:resizeHandles val="exact"/>
        </dgm:presLayoutVars>
      </dgm:prSet>
      <dgm:spPr/>
    </dgm:pt>
    <dgm:pt modelId="{FEB9B845-E7C3-4102-B0D9-8109EB1FDCBF}" type="pres">
      <dgm:prSet presAssocID="{CF5D2493-885D-4910-9E64-3F8A3962AE05}" presName="diamond" presStyleLbl="bgShp" presStyleIdx="0" presStyleCnt="1"/>
      <dgm:spPr/>
    </dgm:pt>
    <dgm:pt modelId="{C92420FA-8023-4850-AFEE-3744F848F982}" type="pres">
      <dgm:prSet presAssocID="{CF5D2493-885D-4910-9E64-3F8A3962AE05}" presName="quad1" presStyleLbl="node1" presStyleIdx="0" presStyleCnt="4">
        <dgm:presLayoutVars>
          <dgm:chMax val="0"/>
          <dgm:chPref val="0"/>
          <dgm:bulletEnabled val="1"/>
        </dgm:presLayoutVars>
      </dgm:prSet>
      <dgm:spPr/>
    </dgm:pt>
    <dgm:pt modelId="{E5598F1E-2282-42F9-8676-9DC971446623}" type="pres">
      <dgm:prSet presAssocID="{CF5D2493-885D-4910-9E64-3F8A3962AE05}" presName="quad2" presStyleLbl="node1" presStyleIdx="1" presStyleCnt="4">
        <dgm:presLayoutVars>
          <dgm:chMax val="0"/>
          <dgm:chPref val="0"/>
          <dgm:bulletEnabled val="1"/>
        </dgm:presLayoutVars>
      </dgm:prSet>
      <dgm:spPr/>
    </dgm:pt>
    <dgm:pt modelId="{2CE66AEB-30D2-4375-A302-C69B5BAEEF9C}" type="pres">
      <dgm:prSet presAssocID="{CF5D2493-885D-4910-9E64-3F8A3962AE05}" presName="quad3" presStyleLbl="node1" presStyleIdx="2" presStyleCnt="4">
        <dgm:presLayoutVars>
          <dgm:chMax val="0"/>
          <dgm:chPref val="0"/>
          <dgm:bulletEnabled val="1"/>
        </dgm:presLayoutVars>
      </dgm:prSet>
      <dgm:spPr/>
    </dgm:pt>
    <dgm:pt modelId="{41BC2D3F-7DB5-445B-A05B-B2830C67186A}" type="pres">
      <dgm:prSet presAssocID="{CF5D2493-885D-4910-9E64-3F8A3962AE05}" presName="quad4" presStyleLbl="node1" presStyleIdx="3" presStyleCnt="4">
        <dgm:presLayoutVars>
          <dgm:chMax val="0"/>
          <dgm:chPref val="0"/>
          <dgm:bulletEnabled val="1"/>
        </dgm:presLayoutVars>
      </dgm:prSet>
      <dgm:spPr/>
    </dgm:pt>
  </dgm:ptLst>
  <dgm:cxnLst>
    <dgm:cxn modelId="{E32D5B13-4BC2-422C-BB22-749E8BD92B8A}" type="presOf" srcId="{424C01ED-E412-49B6-85B9-F7A3A5E1FABA}" destId="{C92420FA-8023-4850-AFEE-3744F848F982}" srcOrd="0" destOrd="0" presId="urn:microsoft.com/office/officeart/2005/8/layout/matrix3"/>
    <dgm:cxn modelId="{FA94C31C-7935-4138-9B10-27D51147D250}" type="presOf" srcId="{CF5D2493-885D-4910-9E64-3F8A3962AE05}" destId="{4D7E79C2-3C30-4ECD-956D-D7E88C799E07}" srcOrd="0" destOrd="0" presId="urn:microsoft.com/office/officeart/2005/8/layout/matrix3"/>
    <dgm:cxn modelId="{97D23E2C-B65C-4DDA-9443-358C3FC42B5D}" type="presOf" srcId="{43555410-C754-44D6-A9F5-EB3B99EAB3D1}" destId="{2CE66AEB-30D2-4375-A302-C69B5BAEEF9C}" srcOrd="0" destOrd="0" presId="urn:microsoft.com/office/officeart/2005/8/layout/matrix3"/>
    <dgm:cxn modelId="{B145C254-C1E0-468B-967F-5D973D685289}" srcId="{CF5D2493-885D-4910-9E64-3F8A3962AE05}" destId="{43555410-C754-44D6-A9F5-EB3B99EAB3D1}" srcOrd="2" destOrd="0" parTransId="{383464E2-DF05-4B22-8CC0-19D320CD002B}" sibTransId="{68F798BF-21A4-44F3-999D-5AB2F84AF890}"/>
    <dgm:cxn modelId="{8E8728A7-9150-42C4-B970-A9C97E3FE571}" type="presOf" srcId="{461CEC4F-50FF-4A84-B5BF-A25B0879DD5A}" destId="{41BC2D3F-7DB5-445B-A05B-B2830C67186A}" srcOrd="0" destOrd="0" presId="urn:microsoft.com/office/officeart/2005/8/layout/matrix3"/>
    <dgm:cxn modelId="{2781ECAC-DF88-4D9B-B6FA-219251A9867C}" type="presOf" srcId="{32CA3842-44EE-4694-A40E-2063F775B197}" destId="{E5598F1E-2282-42F9-8676-9DC971446623}" srcOrd="0" destOrd="0" presId="urn:microsoft.com/office/officeart/2005/8/layout/matrix3"/>
    <dgm:cxn modelId="{8362BEC7-856F-4BEB-8FE3-B69A8C35AB05}" srcId="{CF5D2493-885D-4910-9E64-3F8A3962AE05}" destId="{32CA3842-44EE-4694-A40E-2063F775B197}" srcOrd="1" destOrd="0" parTransId="{27D0AFB0-0BED-46EA-9B54-D6FB181E5078}" sibTransId="{6722D6CA-1C6B-45FA-B64F-4E01DDE7F486}"/>
    <dgm:cxn modelId="{CC244FCB-944A-4BAD-B4AE-4B24832117F3}" srcId="{CF5D2493-885D-4910-9E64-3F8A3962AE05}" destId="{461CEC4F-50FF-4A84-B5BF-A25B0879DD5A}" srcOrd="3" destOrd="0" parTransId="{3AD9A468-A425-4E29-AA7D-68BE277C0CBB}" sibTransId="{BB0CEF06-262B-47E3-96C6-881765966973}"/>
    <dgm:cxn modelId="{CF4CF0FD-EC22-4694-880A-63F316337E2C}" srcId="{CF5D2493-885D-4910-9E64-3F8A3962AE05}" destId="{424C01ED-E412-49B6-85B9-F7A3A5E1FABA}" srcOrd="0" destOrd="0" parTransId="{96107419-C4A7-46BA-AD35-1F4D3C1FC23F}" sibTransId="{765A3C26-B84B-4BEA-831E-8FCEE935ADAB}"/>
    <dgm:cxn modelId="{03AE10D3-FCE7-4081-9DFE-8C98F2981D6A}" type="presParOf" srcId="{4D7E79C2-3C30-4ECD-956D-D7E88C799E07}" destId="{FEB9B845-E7C3-4102-B0D9-8109EB1FDCBF}" srcOrd="0" destOrd="0" presId="urn:microsoft.com/office/officeart/2005/8/layout/matrix3"/>
    <dgm:cxn modelId="{9262AFDC-0D33-4922-A0F8-7ED0F0B08941}" type="presParOf" srcId="{4D7E79C2-3C30-4ECD-956D-D7E88C799E07}" destId="{C92420FA-8023-4850-AFEE-3744F848F982}" srcOrd="1" destOrd="0" presId="urn:microsoft.com/office/officeart/2005/8/layout/matrix3"/>
    <dgm:cxn modelId="{D4710036-F274-4347-AF5B-91A02E127483}" type="presParOf" srcId="{4D7E79C2-3C30-4ECD-956D-D7E88C799E07}" destId="{E5598F1E-2282-42F9-8676-9DC971446623}" srcOrd="2" destOrd="0" presId="urn:microsoft.com/office/officeart/2005/8/layout/matrix3"/>
    <dgm:cxn modelId="{17EBD96D-D79B-409A-8A65-A42036FA25FA}" type="presParOf" srcId="{4D7E79C2-3C30-4ECD-956D-D7E88C799E07}" destId="{2CE66AEB-30D2-4375-A302-C69B5BAEEF9C}" srcOrd="3" destOrd="0" presId="urn:microsoft.com/office/officeart/2005/8/layout/matrix3"/>
    <dgm:cxn modelId="{361796C5-0EC4-46BE-BA0D-B395FC427627}" type="presParOf" srcId="{4D7E79C2-3C30-4ECD-956D-D7E88C799E07}" destId="{41BC2D3F-7DB5-445B-A05B-B2830C67186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B101C7-AF59-4C1D-8C99-C76A3B723BEF}"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09AE46DD-A5FF-4093-8479-F23E7103B974}">
      <dgm:prSet/>
      <dgm:spPr/>
      <dgm:t>
        <a:bodyPr/>
        <a:lstStyle/>
        <a:p>
          <a:r>
            <a:rPr lang="el-GR"/>
            <a:t>Απευθύνεται σε μορφωμένο ευρύ κοινό</a:t>
          </a:r>
          <a:endParaRPr lang="en-US"/>
        </a:p>
      </dgm:t>
    </dgm:pt>
    <dgm:pt modelId="{822630FC-79E8-4904-9BB7-BE5AB8A76130}" type="parTrans" cxnId="{563E5ABD-F37D-4495-992F-E05AA4F44CE5}">
      <dgm:prSet/>
      <dgm:spPr/>
      <dgm:t>
        <a:bodyPr/>
        <a:lstStyle/>
        <a:p>
          <a:endParaRPr lang="en-US"/>
        </a:p>
      </dgm:t>
    </dgm:pt>
    <dgm:pt modelId="{257116DF-D472-418A-83B1-C3E77D9A5E85}" type="sibTrans" cxnId="{563E5ABD-F37D-4495-992F-E05AA4F44CE5}">
      <dgm:prSet/>
      <dgm:spPr/>
      <dgm:t>
        <a:bodyPr/>
        <a:lstStyle/>
        <a:p>
          <a:endParaRPr lang="en-US"/>
        </a:p>
      </dgm:t>
    </dgm:pt>
    <dgm:pt modelId="{16D2F126-E8BD-4106-983F-43412A5EC786}">
      <dgm:prSet/>
      <dgm:spPr/>
      <dgm:t>
        <a:bodyPr/>
        <a:lstStyle/>
        <a:p>
          <a:r>
            <a:rPr lang="el-GR"/>
            <a:t>Διαχρονικό θέμα</a:t>
          </a:r>
          <a:endParaRPr lang="en-US"/>
        </a:p>
      </dgm:t>
    </dgm:pt>
    <dgm:pt modelId="{5AEA8563-6BB7-48B9-B4B5-85C0236BCB61}" type="parTrans" cxnId="{8CB09E5B-7A82-4921-909B-16C8DD72D2D6}">
      <dgm:prSet/>
      <dgm:spPr/>
      <dgm:t>
        <a:bodyPr/>
        <a:lstStyle/>
        <a:p>
          <a:endParaRPr lang="en-US"/>
        </a:p>
      </dgm:t>
    </dgm:pt>
    <dgm:pt modelId="{5E4355D2-3B7A-4ADD-B4D8-51F80409BFAF}" type="sibTrans" cxnId="{8CB09E5B-7A82-4921-909B-16C8DD72D2D6}">
      <dgm:prSet/>
      <dgm:spPr/>
      <dgm:t>
        <a:bodyPr/>
        <a:lstStyle/>
        <a:p>
          <a:endParaRPr lang="en-US"/>
        </a:p>
      </dgm:t>
    </dgm:pt>
    <dgm:pt modelId="{F84AC71C-0DDA-46A9-804F-328FBE586B26}">
      <dgm:prSet/>
      <dgm:spPr/>
      <dgm:t>
        <a:bodyPr/>
        <a:lstStyle/>
        <a:p>
          <a:r>
            <a:rPr lang="el-GR"/>
            <a:t>Στόχος: να πληροφορήσει, να πείσει, να προβληματίσει</a:t>
          </a:r>
          <a:endParaRPr lang="en-US"/>
        </a:p>
      </dgm:t>
    </dgm:pt>
    <dgm:pt modelId="{AA45BE66-02FA-4E1D-8AD2-DD713B358701}" type="parTrans" cxnId="{EC545613-8EFF-418F-8B35-A8D6B1F06115}">
      <dgm:prSet/>
      <dgm:spPr/>
      <dgm:t>
        <a:bodyPr/>
        <a:lstStyle/>
        <a:p>
          <a:endParaRPr lang="en-US"/>
        </a:p>
      </dgm:t>
    </dgm:pt>
    <dgm:pt modelId="{AF83B5BB-2017-4A98-8E2A-7D9547BDB23E}" type="sibTrans" cxnId="{EC545613-8EFF-418F-8B35-A8D6B1F06115}">
      <dgm:prSet/>
      <dgm:spPr/>
      <dgm:t>
        <a:bodyPr/>
        <a:lstStyle/>
        <a:p>
          <a:endParaRPr lang="en-US"/>
        </a:p>
      </dgm:t>
    </dgm:pt>
    <dgm:pt modelId="{18ECFAFF-C1E9-4F6B-895E-C87B1F4B8130}">
      <dgm:prSet/>
      <dgm:spPr/>
      <dgm:t>
        <a:bodyPr/>
        <a:lstStyle/>
        <a:p>
          <a:r>
            <a:rPr lang="el-GR"/>
            <a:t>Λογική οργάνωση</a:t>
          </a:r>
          <a:endParaRPr lang="en-US"/>
        </a:p>
      </dgm:t>
    </dgm:pt>
    <dgm:pt modelId="{2D4F5484-E57E-43DD-853B-3944B8C18F33}" type="parTrans" cxnId="{87084AE1-B956-4671-BE24-067DC25B173A}">
      <dgm:prSet/>
      <dgm:spPr/>
      <dgm:t>
        <a:bodyPr/>
        <a:lstStyle/>
        <a:p>
          <a:endParaRPr lang="en-US"/>
        </a:p>
      </dgm:t>
    </dgm:pt>
    <dgm:pt modelId="{A6D28AEA-58E4-4DF2-8F9C-EC4EAC2F83D7}" type="sibTrans" cxnId="{87084AE1-B956-4671-BE24-067DC25B173A}">
      <dgm:prSet/>
      <dgm:spPr/>
      <dgm:t>
        <a:bodyPr/>
        <a:lstStyle/>
        <a:p>
          <a:endParaRPr lang="en-US"/>
        </a:p>
      </dgm:t>
    </dgm:pt>
    <dgm:pt modelId="{506F830B-0881-4A88-B025-EECFA6954CC6}">
      <dgm:prSet/>
      <dgm:spPr/>
      <dgm:t>
        <a:bodyPr/>
        <a:lstStyle/>
        <a:p>
          <a:r>
            <a:rPr lang="el-GR"/>
            <a:t>Κυριαρχεί η επίκληση στη λογική ( υπάρχουν όμως και άλλοι τρόποι πειθούς)</a:t>
          </a:r>
          <a:endParaRPr lang="en-US"/>
        </a:p>
      </dgm:t>
    </dgm:pt>
    <dgm:pt modelId="{B9242A7B-7F43-4273-8D4C-4CC113BF3808}" type="parTrans" cxnId="{ADBB3C35-E7E0-4211-87A3-3C6A66F8AA9B}">
      <dgm:prSet/>
      <dgm:spPr/>
      <dgm:t>
        <a:bodyPr/>
        <a:lstStyle/>
        <a:p>
          <a:endParaRPr lang="en-US"/>
        </a:p>
      </dgm:t>
    </dgm:pt>
    <dgm:pt modelId="{1F0463DF-7A9A-48B5-9441-6E1867324731}" type="sibTrans" cxnId="{ADBB3C35-E7E0-4211-87A3-3C6A66F8AA9B}">
      <dgm:prSet/>
      <dgm:spPr/>
      <dgm:t>
        <a:bodyPr/>
        <a:lstStyle/>
        <a:p>
          <a:endParaRPr lang="en-US"/>
        </a:p>
      </dgm:t>
    </dgm:pt>
    <dgm:pt modelId="{E0EF1C91-323C-4D43-B8E6-FB164CA11BBF}">
      <dgm:prSet/>
      <dgm:spPr/>
      <dgm:t>
        <a:bodyPr/>
        <a:lstStyle/>
        <a:p>
          <a:r>
            <a:rPr lang="el-GR" dirty="0"/>
            <a:t>Ύφος επίσημο και σοβαρό</a:t>
          </a:r>
          <a:endParaRPr lang="en-US" dirty="0"/>
        </a:p>
      </dgm:t>
    </dgm:pt>
    <dgm:pt modelId="{F412F72E-FE24-4005-A779-5D30A3191EC6}" type="parTrans" cxnId="{3611E132-DC64-4E8D-90B4-988D5E58B554}">
      <dgm:prSet/>
      <dgm:spPr/>
      <dgm:t>
        <a:bodyPr/>
        <a:lstStyle/>
        <a:p>
          <a:endParaRPr lang="en-US"/>
        </a:p>
      </dgm:t>
    </dgm:pt>
    <dgm:pt modelId="{B2C118B7-9A63-4671-963B-6C9C32107C13}" type="sibTrans" cxnId="{3611E132-DC64-4E8D-90B4-988D5E58B554}">
      <dgm:prSet/>
      <dgm:spPr/>
      <dgm:t>
        <a:bodyPr/>
        <a:lstStyle/>
        <a:p>
          <a:endParaRPr lang="en-US"/>
        </a:p>
      </dgm:t>
    </dgm:pt>
    <dgm:pt modelId="{2DC6EDF6-8C0F-48E9-A4CB-CF3E1C93F57C}" type="pres">
      <dgm:prSet presAssocID="{32B101C7-AF59-4C1D-8C99-C76A3B723BEF}" presName="Name0" presStyleCnt="0">
        <dgm:presLayoutVars>
          <dgm:dir/>
          <dgm:resizeHandles val="exact"/>
        </dgm:presLayoutVars>
      </dgm:prSet>
      <dgm:spPr/>
    </dgm:pt>
    <dgm:pt modelId="{2B3CC24A-D50A-4B19-B65A-7B91D6A1041D}" type="pres">
      <dgm:prSet presAssocID="{09AE46DD-A5FF-4093-8479-F23E7103B974}" presName="node" presStyleLbl="node1" presStyleIdx="0" presStyleCnt="6">
        <dgm:presLayoutVars>
          <dgm:bulletEnabled val="1"/>
        </dgm:presLayoutVars>
      </dgm:prSet>
      <dgm:spPr/>
    </dgm:pt>
    <dgm:pt modelId="{CA0D4A1D-3F40-4FB1-9FCF-9F3E96380EEA}" type="pres">
      <dgm:prSet presAssocID="{257116DF-D472-418A-83B1-C3E77D9A5E85}" presName="sibTrans" presStyleLbl="sibTrans1D1" presStyleIdx="0" presStyleCnt="5"/>
      <dgm:spPr/>
    </dgm:pt>
    <dgm:pt modelId="{8A7AD98E-2DA9-463F-B8B8-6F0D3C41405B}" type="pres">
      <dgm:prSet presAssocID="{257116DF-D472-418A-83B1-C3E77D9A5E85}" presName="connectorText" presStyleLbl="sibTrans1D1" presStyleIdx="0" presStyleCnt="5"/>
      <dgm:spPr/>
    </dgm:pt>
    <dgm:pt modelId="{736080CB-B83C-46BE-8215-83A00F16137F}" type="pres">
      <dgm:prSet presAssocID="{16D2F126-E8BD-4106-983F-43412A5EC786}" presName="node" presStyleLbl="node1" presStyleIdx="1" presStyleCnt="6">
        <dgm:presLayoutVars>
          <dgm:bulletEnabled val="1"/>
        </dgm:presLayoutVars>
      </dgm:prSet>
      <dgm:spPr/>
    </dgm:pt>
    <dgm:pt modelId="{9AEBB9F4-19DB-49AA-B761-7EFEA5067C27}" type="pres">
      <dgm:prSet presAssocID="{5E4355D2-3B7A-4ADD-B4D8-51F80409BFAF}" presName="sibTrans" presStyleLbl="sibTrans1D1" presStyleIdx="1" presStyleCnt="5"/>
      <dgm:spPr/>
    </dgm:pt>
    <dgm:pt modelId="{FB9E8A28-312E-49A1-B11A-AE157DE08D75}" type="pres">
      <dgm:prSet presAssocID="{5E4355D2-3B7A-4ADD-B4D8-51F80409BFAF}" presName="connectorText" presStyleLbl="sibTrans1D1" presStyleIdx="1" presStyleCnt="5"/>
      <dgm:spPr/>
    </dgm:pt>
    <dgm:pt modelId="{4A281CF8-C137-4B14-8830-1F8904E13186}" type="pres">
      <dgm:prSet presAssocID="{F84AC71C-0DDA-46A9-804F-328FBE586B26}" presName="node" presStyleLbl="node1" presStyleIdx="2" presStyleCnt="6">
        <dgm:presLayoutVars>
          <dgm:bulletEnabled val="1"/>
        </dgm:presLayoutVars>
      </dgm:prSet>
      <dgm:spPr/>
    </dgm:pt>
    <dgm:pt modelId="{73E7D6E7-7A1D-41E6-B2A5-F8E662BC23B6}" type="pres">
      <dgm:prSet presAssocID="{AF83B5BB-2017-4A98-8E2A-7D9547BDB23E}" presName="sibTrans" presStyleLbl="sibTrans1D1" presStyleIdx="2" presStyleCnt="5"/>
      <dgm:spPr/>
    </dgm:pt>
    <dgm:pt modelId="{92320452-E805-4909-B3F5-07BC89F61EA5}" type="pres">
      <dgm:prSet presAssocID="{AF83B5BB-2017-4A98-8E2A-7D9547BDB23E}" presName="connectorText" presStyleLbl="sibTrans1D1" presStyleIdx="2" presStyleCnt="5"/>
      <dgm:spPr/>
    </dgm:pt>
    <dgm:pt modelId="{A7661222-E2DB-410C-8D1E-DF16D3BD06AD}" type="pres">
      <dgm:prSet presAssocID="{18ECFAFF-C1E9-4F6B-895E-C87B1F4B8130}" presName="node" presStyleLbl="node1" presStyleIdx="3" presStyleCnt="6">
        <dgm:presLayoutVars>
          <dgm:bulletEnabled val="1"/>
        </dgm:presLayoutVars>
      </dgm:prSet>
      <dgm:spPr/>
    </dgm:pt>
    <dgm:pt modelId="{A780CF2A-4A29-4FCA-A5BE-6605886B8237}" type="pres">
      <dgm:prSet presAssocID="{A6D28AEA-58E4-4DF2-8F9C-EC4EAC2F83D7}" presName="sibTrans" presStyleLbl="sibTrans1D1" presStyleIdx="3" presStyleCnt="5"/>
      <dgm:spPr/>
    </dgm:pt>
    <dgm:pt modelId="{1FCE3101-F293-4414-86EF-C1CB7397D104}" type="pres">
      <dgm:prSet presAssocID="{A6D28AEA-58E4-4DF2-8F9C-EC4EAC2F83D7}" presName="connectorText" presStyleLbl="sibTrans1D1" presStyleIdx="3" presStyleCnt="5"/>
      <dgm:spPr/>
    </dgm:pt>
    <dgm:pt modelId="{703483B3-A4B5-4AB8-95CE-45CC7D492FAF}" type="pres">
      <dgm:prSet presAssocID="{506F830B-0881-4A88-B025-EECFA6954CC6}" presName="node" presStyleLbl="node1" presStyleIdx="4" presStyleCnt="6">
        <dgm:presLayoutVars>
          <dgm:bulletEnabled val="1"/>
        </dgm:presLayoutVars>
      </dgm:prSet>
      <dgm:spPr/>
    </dgm:pt>
    <dgm:pt modelId="{CF70563E-88D1-451A-808B-9021D8B715B5}" type="pres">
      <dgm:prSet presAssocID="{1F0463DF-7A9A-48B5-9441-6E1867324731}" presName="sibTrans" presStyleLbl="sibTrans1D1" presStyleIdx="4" presStyleCnt="5"/>
      <dgm:spPr/>
    </dgm:pt>
    <dgm:pt modelId="{9089363A-AB61-4E9D-98EB-54A1DFD507FC}" type="pres">
      <dgm:prSet presAssocID="{1F0463DF-7A9A-48B5-9441-6E1867324731}" presName="connectorText" presStyleLbl="sibTrans1D1" presStyleIdx="4" presStyleCnt="5"/>
      <dgm:spPr/>
    </dgm:pt>
    <dgm:pt modelId="{DC52E584-53EE-49DC-9EEA-07B691D8F5B5}" type="pres">
      <dgm:prSet presAssocID="{E0EF1C91-323C-4D43-B8E6-FB164CA11BBF}" presName="node" presStyleLbl="node1" presStyleIdx="5" presStyleCnt="6">
        <dgm:presLayoutVars>
          <dgm:bulletEnabled val="1"/>
        </dgm:presLayoutVars>
      </dgm:prSet>
      <dgm:spPr/>
    </dgm:pt>
  </dgm:ptLst>
  <dgm:cxnLst>
    <dgm:cxn modelId="{7718A70A-B8E2-4A0E-B0B7-0DD1F894A859}" type="presOf" srcId="{09AE46DD-A5FF-4093-8479-F23E7103B974}" destId="{2B3CC24A-D50A-4B19-B65A-7B91D6A1041D}" srcOrd="0" destOrd="0" presId="urn:microsoft.com/office/officeart/2016/7/layout/RepeatingBendingProcessNew"/>
    <dgm:cxn modelId="{40D36F13-22F4-433F-848C-EA69230A129D}" type="presOf" srcId="{E0EF1C91-323C-4D43-B8E6-FB164CA11BBF}" destId="{DC52E584-53EE-49DC-9EEA-07B691D8F5B5}" srcOrd="0" destOrd="0" presId="urn:microsoft.com/office/officeart/2016/7/layout/RepeatingBendingProcessNew"/>
    <dgm:cxn modelId="{EC545613-8EFF-418F-8B35-A8D6B1F06115}" srcId="{32B101C7-AF59-4C1D-8C99-C76A3B723BEF}" destId="{F84AC71C-0DDA-46A9-804F-328FBE586B26}" srcOrd="2" destOrd="0" parTransId="{AA45BE66-02FA-4E1D-8AD2-DD713B358701}" sibTransId="{AF83B5BB-2017-4A98-8E2A-7D9547BDB23E}"/>
    <dgm:cxn modelId="{93AD5320-B909-4B45-9145-B94E483D4226}" type="presOf" srcId="{F84AC71C-0DDA-46A9-804F-328FBE586B26}" destId="{4A281CF8-C137-4B14-8830-1F8904E13186}" srcOrd="0" destOrd="0" presId="urn:microsoft.com/office/officeart/2016/7/layout/RepeatingBendingProcessNew"/>
    <dgm:cxn modelId="{FEA2322D-E8A8-492D-998F-0AF92DB1E400}" type="presOf" srcId="{A6D28AEA-58E4-4DF2-8F9C-EC4EAC2F83D7}" destId="{A780CF2A-4A29-4FCA-A5BE-6605886B8237}" srcOrd="0" destOrd="0" presId="urn:microsoft.com/office/officeart/2016/7/layout/RepeatingBendingProcessNew"/>
    <dgm:cxn modelId="{3611E132-DC64-4E8D-90B4-988D5E58B554}" srcId="{32B101C7-AF59-4C1D-8C99-C76A3B723BEF}" destId="{E0EF1C91-323C-4D43-B8E6-FB164CA11BBF}" srcOrd="5" destOrd="0" parTransId="{F412F72E-FE24-4005-A779-5D30A3191EC6}" sibTransId="{B2C118B7-9A63-4671-963B-6C9C32107C13}"/>
    <dgm:cxn modelId="{ADBB3C35-E7E0-4211-87A3-3C6A66F8AA9B}" srcId="{32B101C7-AF59-4C1D-8C99-C76A3B723BEF}" destId="{506F830B-0881-4A88-B025-EECFA6954CC6}" srcOrd="4" destOrd="0" parTransId="{B9242A7B-7F43-4273-8D4C-4CC113BF3808}" sibTransId="{1F0463DF-7A9A-48B5-9441-6E1867324731}"/>
    <dgm:cxn modelId="{5519F738-D917-486F-BF71-3C10D7A42A45}" type="presOf" srcId="{257116DF-D472-418A-83B1-C3E77D9A5E85}" destId="{CA0D4A1D-3F40-4FB1-9FCF-9F3E96380EEA}" srcOrd="0" destOrd="0" presId="urn:microsoft.com/office/officeart/2016/7/layout/RepeatingBendingProcessNew"/>
    <dgm:cxn modelId="{894DE039-405B-4E91-B725-B94E296A40B7}" type="presOf" srcId="{506F830B-0881-4A88-B025-EECFA6954CC6}" destId="{703483B3-A4B5-4AB8-95CE-45CC7D492FAF}" srcOrd="0" destOrd="0" presId="urn:microsoft.com/office/officeart/2016/7/layout/RepeatingBendingProcessNew"/>
    <dgm:cxn modelId="{F7475F3E-7C74-4162-9869-375040C27E9D}" type="presOf" srcId="{32B101C7-AF59-4C1D-8C99-C76A3B723BEF}" destId="{2DC6EDF6-8C0F-48E9-A4CB-CF3E1C93F57C}" srcOrd="0" destOrd="0" presId="urn:microsoft.com/office/officeart/2016/7/layout/RepeatingBendingProcessNew"/>
    <dgm:cxn modelId="{8CB09E5B-7A82-4921-909B-16C8DD72D2D6}" srcId="{32B101C7-AF59-4C1D-8C99-C76A3B723BEF}" destId="{16D2F126-E8BD-4106-983F-43412A5EC786}" srcOrd="1" destOrd="0" parTransId="{5AEA8563-6BB7-48B9-B4B5-85C0236BCB61}" sibTransId="{5E4355D2-3B7A-4ADD-B4D8-51F80409BFAF}"/>
    <dgm:cxn modelId="{CF4B5761-BE93-4B0C-9A21-88154D6E9FB2}" type="presOf" srcId="{AF83B5BB-2017-4A98-8E2A-7D9547BDB23E}" destId="{92320452-E805-4909-B3F5-07BC89F61EA5}" srcOrd="1" destOrd="0" presId="urn:microsoft.com/office/officeart/2016/7/layout/RepeatingBendingProcessNew"/>
    <dgm:cxn modelId="{0A2AF170-ECDF-40F0-9CD3-082EF03E921D}" type="presOf" srcId="{16D2F126-E8BD-4106-983F-43412A5EC786}" destId="{736080CB-B83C-46BE-8215-83A00F16137F}" srcOrd="0" destOrd="0" presId="urn:microsoft.com/office/officeart/2016/7/layout/RepeatingBendingProcessNew"/>
    <dgm:cxn modelId="{FACEDE9F-6800-4E8C-A7B2-38896A33D8F7}" type="presOf" srcId="{18ECFAFF-C1E9-4F6B-895E-C87B1F4B8130}" destId="{A7661222-E2DB-410C-8D1E-DF16D3BD06AD}" srcOrd="0" destOrd="0" presId="urn:microsoft.com/office/officeart/2016/7/layout/RepeatingBendingProcessNew"/>
    <dgm:cxn modelId="{396C4FA2-09E2-4504-91BB-FA4DC11CCF88}" type="presOf" srcId="{AF83B5BB-2017-4A98-8E2A-7D9547BDB23E}" destId="{73E7D6E7-7A1D-41E6-B2A5-F8E662BC23B6}" srcOrd="0" destOrd="0" presId="urn:microsoft.com/office/officeart/2016/7/layout/RepeatingBendingProcessNew"/>
    <dgm:cxn modelId="{034BECA7-1CAC-4C77-B012-50FAC8E7B28B}" type="presOf" srcId="{5E4355D2-3B7A-4ADD-B4D8-51F80409BFAF}" destId="{9AEBB9F4-19DB-49AA-B761-7EFEA5067C27}" srcOrd="0" destOrd="0" presId="urn:microsoft.com/office/officeart/2016/7/layout/RepeatingBendingProcessNew"/>
    <dgm:cxn modelId="{B7309DB7-C1BA-4148-BC30-936A552DECDD}" type="presOf" srcId="{5E4355D2-3B7A-4ADD-B4D8-51F80409BFAF}" destId="{FB9E8A28-312E-49A1-B11A-AE157DE08D75}" srcOrd="1" destOrd="0" presId="urn:microsoft.com/office/officeart/2016/7/layout/RepeatingBendingProcessNew"/>
    <dgm:cxn modelId="{563E5ABD-F37D-4495-992F-E05AA4F44CE5}" srcId="{32B101C7-AF59-4C1D-8C99-C76A3B723BEF}" destId="{09AE46DD-A5FF-4093-8479-F23E7103B974}" srcOrd="0" destOrd="0" parTransId="{822630FC-79E8-4904-9BB7-BE5AB8A76130}" sibTransId="{257116DF-D472-418A-83B1-C3E77D9A5E85}"/>
    <dgm:cxn modelId="{D81DF3C7-45AB-4E08-9D12-BBCF08C43EA2}" type="presOf" srcId="{1F0463DF-7A9A-48B5-9441-6E1867324731}" destId="{9089363A-AB61-4E9D-98EB-54A1DFD507FC}" srcOrd="1" destOrd="0" presId="urn:microsoft.com/office/officeart/2016/7/layout/RepeatingBendingProcessNew"/>
    <dgm:cxn modelId="{09CB42CE-4FC6-4566-93FA-9CDC98A8DE03}" type="presOf" srcId="{A6D28AEA-58E4-4DF2-8F9C-EC4EAC2F83D7}" destId="{1FCE3101-F293-4414-86EF-C1CB7397D104}" srcOrd="1" destOrd="0" presId="urn:microsoft.com/office/officeart/2016/7/layout/RepeatingBendingProcessNew"/>
    <dgm:cxn modelId="{0DDA7BD2-3AC9-43B5-9BDD-6D10DD713AA4}" type="presOf" srcId="{257116DF-D472-418A-83B1-C3E77D9A5E85}" destId="{8A7AD98E-2DA9-463F-B8B8-6F0D3C41405B}" srcOrd="1" destOrd="0" presId="urn:microsoft.com/office/officeart/2016/7/layout/RepeatingBendingProcessNew"/>
    <dgm:cxn modelId="{6E9F71E0-34E5-4649-B3CA-8AC50A1259A4}" type="presOf" srcId="{1F0463DF-7A9A-48B5-9441-6E1867324731}" destId="{CF70563E-88D1-451A-808B-9021D8B715B5}" srcOrd="0" destOrd="0" presId="urn:microsoft.com/office/officeart/2016/7/layout/RepeatingBendingProcessNew"/>
    <dgm:cxn modelId="{87084AE1-B956-4671-BE24-067DC25B173A}" srcId="{32B101C7-AF59-4C1D-8C99-C76A3B723BEF}" destId="{18ECFAFF-C1E9-4F6B-895E-C87B1F4B8130}" srcOrd="3" destOrd="0" parTransId="{2D4F5484-E57E-43DD-853B-3944B8C18F33}" sibTransId="{A6D28AEA-58E4-4DF2-8F9C-EC4EAC2F83D7}"/>
    <dgm:cxn modelId="{306B3919-0415-4484-967A-C4A43E88344F}" type="presParOf" srcId="{2DC6EDF6-8C0F-48E9-A4CB-CF3E1C93F57C}" destId="{2B3CC24A-D50A-4B19-B65A-7B91D6A1041D}" srcOrd="0" destOrd="0" presId="urn:microsoft.com/office/officeart/2016/7/layout/RepeatingBendingProcessNew"/>
    <dgm:cxn modelId="{687507EE-D286-46E4-A0E4-382213563AC4}" type="presParOf" srcId="{2DC6EDF6-8C0F-48E9-A4CB-CF3E1C93F57C}" destId="{CA0D4A1D-3F40-4FB1-9FCF-9F3E96380EEA}" srcOrd="1" destOrd="0" presId="urn:microsoft.com/office/officeart/2016/7/layout/RepeatingBendingProcessNew"/>
    <dgm:cxn modelId="{B89AF00A-7E8B-4F2E-BAB3-5C89F5910403}" type="presParOf" srcId="{CA0D4A1D-3F40-4FB1-9FCF-9F3E96380EEA}" destId="{8A7AD98E-2DA9-463F-B8B8-6F0D3C41405B}" srcOrd="0" destOrd="0" presId="urn:microsoft.com/office/officeart/2016/7/layout/RepeatingBendingProcessNew"/>
    <dgm:cxn modelId="{B9B1B5BE-C279-43DF-BA12-241E1E0B7A6B}" type="presParOf" srcId="{2DC6EDF6-8C0F-48E9-A4CB-CF3E1C93F57C}" destId="{736080CB-B83C-46BE-8215-83A00F16137F}" srcOrd="2" destOrd="0" presId="urn:microsoft.com/office/officeart/2016/7/layout/RepeatingBendingProcessNew"/>
    <dgm:cxn modelId="{560995D2-F06B-4F0B-92DB-6F2F09919187}" type="presParOf" srcId="{2DC6EDF6-8C0F-48E9-A4CB-CF3E1C93F57C}" destId="{9AEBB9F4-19DB-49AA-B761-7EFEA5067C27}" srcOrd="3" destOrd="0" presId="urn:microsoft.com/office/officeart/2016/7/layout/RepeatingBendingProcessNew"/>
    <dgm:cxn modelId="{CD1ACCD4-086F-41C3-86B7-BBA99E87FA50}" type="presParOf" srcId="{9AEBB9F4-19DB-49AA-B761-7EFEA5067C27}" destId="{FB9E8A28-312E-49A1-B11A-AE157DE08D75}" srcOrd="0" destOrd="0" presId="urn:microsoft.com/office/officeart/2016/7/layout/RepeatingBendingProcessNew"/>
    <dgm:cxn modelId="{CC1746CB-FE13-49CA-860F-4E0C74D5CB18}" type="presParOf" srcId="{2DC6EDF6-8C0F-48E9-A4CB-CF3E1C93F57C}" destId="{4A281CF8-C137-4B14-8830-1F8904E13186}" srcOrd="4" destOrd="0" presId="urn:microsoft.com/office/officeart/2016/7/layout/RepeatingBendingProcessNew"/>
    <dgm:cxn modelId="{FD2C0CA9-360F-4E3B-8624-62BF8D60DD42}" type="presParOf" srcId="{2DC6EDF6-8C0F-48E9-A4CB-CF3E1C93F57C}" destId="{73E7D6E7-7A1D-41E6-B2A5-F8E662BC23B6}" srcOrd="5" destOrd="0" presId="urn:microsoft.com/office/officeart/2016/7/layout/RepeatingBendingProcessNew"/>
    <dgm:cxn modelId="{0B45FC4D-C731-4655-A61F-23014FCB6B4F}" type="presParOf" srcId="{73E7D6E7-7A1D-41E6-B2A5-F8E662BC23B6}" destId="{92320452-E805-4909-B3F5-07BC89F61EA5}" srcOrd="0" destOrd="0" presId="urn:microsoft.com/office/officeart/2016/7/layout/RepeatingBendingProcessNew"/>
    <dgm:cxn modelId="{880CD378-E00C-4D6A-AB1C-1C826C1B295E}" type="presParOf" srcId="{2DC6EDF6-8C0F-48E9-A4CB-CF3E1C93F57C}" destId="{A7661222-E2DB-410C-8D1E-DF16D3BD06AD}" srcOrd="6" destOrd="0" presId="urn:microsoft.com/office/officeart/2016/7/layout/RepeatingBendingProcessNew"/>
    <dgm:cxn modelId="{BBA8231D-4C64-44A8-A1FA-B5D67FBB71E5}" type="presParOf" srcId="{2DC6EDF6-8C0F-48E9-A4CB-CF3E1C93F57C}" destId="{A780CF2A-4A29-4FCA-A5BE-6605886B8237}" srcOrd="7" destOrd="0" presId="urn:microsoft.com/office/officeart/2016/7/layout/RepeatingBendingProcessNew"/>
    <dgm:cxn modelId="{31BE3F35-B24F-44F7-B290-551210799BA9}" type="presParOf" srcId="{A780CF2A-4A29-4FCA-A5BE-6605886B8237}" destId="{1FCE3101-F293-4414-86EF-C1CB7397D104}" srcOrd="0" destOrd="0" presId="urn:microsoft.com/office/officeart/2016/7/layout/RepeatingBendingProcessNew"/>
    <dgm:cxn modelId="{E97BF0D5-2F18-4A84-8869-88FD845B5728}" type="presParOf" srcId="{2DC6EDF6-8C0F-48E9-A4CB-CF3E1C93F57C}" destId="{703483B3-A4B5-4AB8-95CE-45CC7D492FAF}" srcOrd="8" destOrd="0" presId="urn:microsoft.com/office/officeart/2016/7/layout/RepeatingBendingProcessNew"/>
    <dgm:cxn modelId="{15E1758C-F6A0-45E5-A459-20F29B8FA5BD}" type="presParOf" srcId="{2DC6EDF6-8C0F-48E9-A4CB-CF3E1C93F57C}" destId="{CF70563E-88D1-451A-808B-9021D8B715B5}" srcOrd="9" destOrd="0" presId="urn:microsoft.com/office/officeart/2016/7/layout/RepeatingBendingProcessNew"/>
    <dgm:cxn modelId="{2CD6065F-C6F9-4CDB-8530-04758987D422}" type="presParOf" srcId="{CF70563E-88D1-451A-808B-9021D8B715B5}" destId="{9089363A-AB61-4E9D-98EB-54A1DFD507FC}" srcOrd="0" destOrd="0" presId="urn:microsoft.com/office/officeart/2016/7/layout/RepeatingBendingProcessNew"/>
    <dgm:cxn modelId="{EF9A652F-48FF-444D-95C5-BE09AFC9EBF0}" type="presParOf" srcId="{2DC6EDF6-8C0F-48E9-A4CB-CF3E1C93F57C}" destId="{DC52E584-53EE-49DC-9EEA-07B691D8F5B5}"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6E0E68-B6F3-471B-BD3E-F356B26F4CC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52590CB-1186-4F7A-BC01-3A99CB9944D6}">
      <dgm:prSet/>
      <dgm:spPr/>
      <dgm:t>
        <a:bodyPr/>
        <a:lstStyle/>
        <a:p>
          <a:r>
            <a:rPr lang="el-GR"/>
            <a:t>Καθώς είναι επιχειρηματολογικό κείμενο έχει κάποια χαρακτηριστικά ( τα συναντάμε και σε άλλα κείμενα που στοχεύουν να πείσουν):</a:t>
          </a:r>
          <a:endParaRPr lang="en-US"/>
        </a:p>
      </dgm:t>
    </dgm:pt>
    <dgm:pt modelId="{C2CF04F6-C1A0-43B6-AD49-D05D02305CAF}" type="parTrans" cxnId="{6CA13E6D-7DB0-4DE8-BFE9-807B415A2481}">
      <dgm:prSet/>
      <dgm:spPr/>
      <dgm:t>
        <a:bodyPr/>
        <a:lstStyle/>
        <a:p>
          <a:endParaRPr lang="en-US"/>
        </a:p>
      </dgm:t>
    </dgm:pt>
    <dgm:pt modelId="{4FEA1E44-97CB-4A96-82C8-B658F08A5E13}" type="sibTrans" cxnId="{6CA13E6D-7DB0-4DE8-BFE9-807B415A2481}">
      <dgm:prSet/>
      <dgm:spPr/>
      <dgm:t>
        <a:bodyPr/>
        <a:lstStyle/>
        <a:p>
          <a:endParaRPr lang="en-US"/>
        </a:p>
      </dgm:t>
    </dgm:pt>
    <dgm:pt modelId="{038001D0-EB79-4892-A938-D7405079E87E}">
      <dgm:prSet/>
      <dgm:spPr/>
      <dgm:t>
        <a:bodyPr/>
        <a:lstStyle/>
        <a:p>
          <a:r>
            <a:rPr lang="el-GR"/>
            <a:t>1. Σαφήνεια (κυριολεξία, αποφυγή της πολυσημίας, ακρίβεια στη χρήση του λεξιλογίου, ειδικοί όροι κ.λπ.)</a:t>
          </a:r>
          <a:endParaRPr lang="en-US"/>
        </a:p>
      </dgm:t>
    </dgm:pt>
    <dgm:pt modelId="{DE6CC26A-6AAF-4218-9324-199DA09E2372}" type="parTrans" cxnId="{C03129EB-4EE5-4E15-85F7-5CAFFE2CB104}">
      <dgm:prSet/>
      <dgm:spPr/>
      <dgm:t>
        <a:bodyPr/>
        <a:lstStyle/>
        <a:p>
          <a:endParaRPr lang="en-US"/>
        </a:p>
      </dgm:t>
    </dgm:pt>
    <dgm:pt modelId="{DC1BC0B1-3337-4D4D-A430-5C934DA3A9B8}" type="sibTrans" cxnId="{C03129EB-4EE5-4E15-85F7-5CAFFE2CB104}">
      <dgm:prSet/>
      <dgm:spPr/>
      <dgm:t>
        <a:bodyPr/>
        <a:lstStyle/>
        <a:p>
          <a:endParaRPr lang="en-US"/>
        </a:p>
      </dgm:t>
    </dgm:pt>
    <dgm:pt modelId="{5C4020FC-BB7F-4E21-BE16-7759670B2EEA}">
      <dgm:prSet/>
      <dgm:spPr/>
      <dgm:t>
        <a:bodyPr/>
        <a:lstStyle/>
        <a:p>
          <a:r>
            <a:rPr lang="el-GR"/>
            <a:t>2. Ονοματοποίηση </a:t>
          </a:r>
          <a:endParaRPr lang="en-US"/>
        </a:p>
      </dgm:t>
    </dgm:pt>
    <dgm:pt modelId="{B5006424-A4FD-42A3-AE38-E79A6B92ACE7}" type="parTrans" cxnId="{143A5FCD-59B8-48AD-ADC8-8B365703E5A6}">
      <dgm:prSet/>
      <dgm:spPr/>
      <dgm:t>
        <a:bodyPr/>
        <a:lstStyle/>
        <a:p>
          <a:endParaRPr lang="en-US"/>
        </a:p>
      </dgm:t>
    </dgm:pt>
    <dgm:pt modelId="{7DEA6566-4D81-4A17-9C20-614855A5CF96}" type="sibTrans" cxnId="{143A5FCD-59B8-48AD-ADC8-8B365703E5A6}">
      <dgm:prSet/>
      <dgm:spPr/>
      <dgm:t>
        <a:bodyPr/>
        <a:lstStyle/>
        <a:p>
          <a:endParaRPr lang="en-US"/>
        </a:p>
      </dgm:t>
    </dgm:pt>
    <dgm:pt modelId="{64BB22B6-450B-4821-9EBC-3134C0BF8552}">
      <dgm:prSet/>
      <dgm:spPr/>
      <dgm:t>
        <a:bodyPr/>
        <a:lstStyle/>
        <a:p>
          <a:r>
            <a:rPr lang="el-GR"/>
            <a:t>3. Παθητική)</a:t>
          </a:r>
          <a:endParaRPr lang="en-US"/>
        </a:p>
      </dgm:t>
    </dgm:pt>
    <dgm:pt modelId="{C04F865D-D801-4463-996D-226AFB6C62BD}" type="parTrans" cxnId="{E35A05B8-B9E4-4596-B0F5-79AAD6D0EC6E}">
      <dgm:prSet/>
      <dgm:spPr/>
      <dgm:t>
        <a:bodyPr/>
        <a:lstStyle/>
        <a:p>
          <a:endParaRPr lang="en-US"/>
        </a:p>
      </dgm:t>
    </dgm:pt>
    <dgm:pt modelId="{B7595F4D-769D-437D-A40B-B7B3DBA223AA}" type="sibTrans" cxnId="{E35A05B8-B9E4-4596-B0F5-79AAD6D0EC6E}">
      <dgm:prSet/>
      <dgm:spPr/>
      <dgm:t>
        <a:bodyPr/>
        <a:lstStyle/>
        <a:p>
          <a:endParaRPr lang="en-US"/>
        </a:p>
      </dgm:t>
    </dgm:pt>
    <dgm:pt modelId="{EDF4DA7F-7F85-45FF-94F4-947C0745FCBC}">
      <dgm:prSet/>
      <dgm:spPr/>
      <dgm:t>
        <a:bodyPr/>
        <a:lstStyle/>
        <a:p>
          <a:r>
            <a:rPr lang="el-GR"/>
            <a:t>4. Διαρθρωτικές λέξεις/φράσεις που δηλώνουν σχέσεις χρόνου, αντίθεσης, αιτίου και αποτελέσματος, συμπεράσματος κ.λπ.</a:t>
          </a:r>
          <a:endParaRPr lang="en-US"/>
        </a:p>
      </dgm:t>
    </dgm:pt>
    <dgm:pt modelId="{658B6EF2-6B4A-4B89-AFF7-A02A5EF42BD3}" type="parTrans" cxnId="{9189DBC1-526A-44CC-9BCA-F7A04DFD3075}">
      <dgm:prSet/>
      <dgm:spPr/>
      <dgm:t>
        <a:bodyPr/>
        <a:lstStyle/>
        <a:p>
          <a:endParaRPr lang="en-US"/>
        </a:p>
      </dgm:t>
    </dgm:pt>
    <dgm:pt modelId="{06710C2F-CDB6-4366-85DE-09862EA4C0F8}" type="sibTrans" cxnId="{9189DBC1-526A-44CC-9BCA-F7A04DFD3075}">
      <dgm:prSet/>
      <dgm:spPr/>
      <dgm:t>
        <a:bodyPr/>
        <a:lstStyle/>
        <a:p>
          <a:endParaRPr lang="en-US"/>
        </a:p>
      </dgm:t>
    </dgm:pt>
    <dgm:pt modelId="{D4D85ECB-0A75-49D8-A4F1-61FA3A0BA97B}">
      <dgm:prSet/>
      <dgm:spPr/>
      <dgm:t>
        <a:bodyPr/>
        <a:lstStyle/>
        <a:p>
          <a:r>
            <a:rPr lang="el-GR"/>
            <a:t>5. Ρητορικά ερωτήματα</a:t>
          </a:r>
          <a:endParaRPr lang="en-US"/>
        </a:p>
      </dgm:t>
    </dgm:pt>
    <dgm:pt modelId="{264789EC-FC30-4DB8-8A46-D81874065DED}" type="parTrans" cxnId="{9F647CB6-96D8-4FFC-BB60-4F1BE6FA093C}">
      <dgm:prSet/>
      <dgm:spPr/>
      <dgm:t>
        <a:bodyPr/>
        <a:lstStyle/>
        <a:p>
          <a:endParaRPr lang="en-US"/>
        </a:p>
      </dgm:t>
    </dgm:pt>
    <dgm:pt modelId="{181FE751-3FCD-41D3-9406-049F6AABCB5F}" type="sibTrans" cxnId="{9F647CB6-96D8-4FFC-BB60-4F1BE6FA093C}">
      <dgm:prSet/>
      <dgm:spPr/>
      <dgm:t>
        <a:bodyPr/>
        <a:lstStyle/>
        <a:p>
          <a:endParaRPr lang="en-US"/>
        </a:p>
      </dgm:t>
    </dgm:pt>
    <dgm:pt modelId="{FE80574D-91F7-49F9-A777-792048EEE774}">
      <dgm:prSet/>
      <dgm:spPr/>
      <dgm:t>
        <a:bodyPr/>
        <a:lstStyle/>
        <a:p>
          <a:r>
            <a:rPr lang="el-GR"/>
            <a:t>6. Αποφαντικές (δηλωτικές) προτάσεις</a:t>
          </a:r>
          <a:endParaRPr lang="en-US"/>
        </a:p>
      </dgm:t>
    </dgm:pt>
    <dgm:pt modelId="{0FB739C9-2788-4E7A-902E-1C487292038A}" type="parTrans" cxnId="{2B00EDE4-03F2-49C4-B0E1-21B8442EE0BF}">
      <dgm:prSet/>
      <dgm:spPr/>
      <dgm:t>
        <a:bodyPr/>
        <a:lstStyle/>
        <a:p>
          <a:endParaRPr lang="en-US"/>
        </a:p>
      </dgm:t>
    </dgm:pt>
    <dgm:pt modelId="{7C6C02CA-CEFB-4A8B-86E0-4AD38AB08EF6}" type="sibTrans" cxnId="{2B00EDE4-03F2-49C4-B0E1-21B8442EE0BF}">
      <dgm:prSet/>
      <dgm:spPr/>
      <dgm:t>
        <a:bodyPr/>
        <a:lstStyle/>
        <a:p>
          <a:endParaRPr lang="en-US"/>
        </a:p>
      </dgm:t>
    </dgm:pt>
    <dgm:pt modelId="{21117042-8400-46A2-A35C-593319E44933}">
      <dgm:prSet/>
      <dgm:spPr/>
      <dgm:t>
        <a:bodyPr/>
        <a:lstStyle/>
        <a:p>
          <a:r>
            <a:rPr lang="el-GR"/>
            <a:t>7. Επιστημική και δεοντική τροπικότητα 8. Πλούσια στίξη</a:t>
          </a:r>
          <a:endParaRPr lang="en-US"/>
        </a:p>
      </dgm:t>
    </dgm:pt>
    <dgm:pt modelId="{536F2308-3891-41C3-95C6-227157732257}" type="parTrans" cxnId="{A8E2A242-D5D2-4ACB-88A0-D2F8B442DFF3}">
      <dgm:prSet/>
      <dgm:spPr/>
      <dgm:t>
        <a:bodyPr/>
        <a:lstStyle/>
        <a:p>
          <a:endParaRPr lang="en-US"/>
        </a:p>
      </dgm:t>
    </dgm:pt>
    <dgm:pt modelId="{D9D3C698-EE73-4E59-BC69-A42047B37E1A}" type="sibTrans" cxnId="{A8E2A242-D5D2-4ACB-88A0-D2F8B442DFF3}">
      <dgm:prSet/>
      <dgm:spPr/>
      <dgm:t>
        <a:bodyPr/>
        <a:lstStyle/>
        <a:p>
          <a:endParaRPr lang="en-US"/>
        </a:p>
      </dgm:t>
    </dgm:pt>
    <dgm:pt modelId="{03703A8D-7354-42C7-9BD1-C1A1F03AFEEC}" type="pres">
      <dgm:prSet presAssocID="{286E0E68-B6F3-471B-BD3E-F356B26F4CC2}" presName="linear" presStyleCnt="0">
        <dgm:presLayoutVars>
          <dgm:animLvl val="lvl"/>
          <dgm:resizeHandles val="exact"/>
        </dgm:presLayoutVars>
      </dgm:prSet>
      <dgm:spPr/>
    </dgm:pt>
    <dgm:pt modelId="{C4D23123-088A-49AF-A7C4-A8BAE85B856A}" type="pres">
      <dgm:prSet presAssocID="{B52590CB-1186-4F7A-BC01-3A99CB9944D6}" presName="parentText" presStyleLbl="node1" presStyleIdx="0" presStyleCnt="1">
        <dgm:presLayoutVars>
          <dgm:chMax val="0"/>
          <dgm:bulletEnabled val="1"/>
        </dgm:presLayoutVars>
      </dgm:prSet>
      <dgm:spPr/>
    </dgm:pt>
    <dgm:pt modelId="{E5D7405D-3BE1-4EC7-999A-E3C21D66A635}" type="pres">
      <dgm:prSet presAssocID="{B52590CB-1186-4F7A-BC01-3A99CB9944D6}" presName="childText" presStyleLbl="revTx" presStyleIdx="0" presStyleCnt="1">
        <dgm:presLayoutVars>
          <dgm:bulletEnabled val="1"/>
        </dgm:presLayoutVars>
      </dgm:prSet>
      <dgm:spPr/>
    </dgm:pt>
  </dgm:ptLst>
  <dgm:cxnLst>
    <dgm:cxn modelId="{566FBF2F-5572-4360-A0D7-C04AEA404B02}" type="presOf" srcId="{64BB22B6-450B-4821-9EBC-3134C0BF8552}" destId="{E5D7405D-3BE1-4EC7-999A-E3C21D66A635}" srcOrd="0" destOrd="2" presId="urn:microsoft.com/office/officeart/2005/8/layout/vList2"/>
    <dgm:cxn modelId="{F21F9430-478C-4D78-96F8-BBD6A01874B7}" type="presOf" srcId="{286E0E68-B6F3-471B-BD3E-F356B26F4CC2}" destId="{03703A8D-7354-42C7-9BD1-C1A1F03AFEEC}" srcOrd="0" destOrd="0" presId="urn:microsoft.com/office/officeart/2005/8/layout/vList2"/>
    <dgm:cxn modelId="{A8E2A242-D5D2-4ACB-88A0-D2F8B442DFF3}" srcId="{B52590CB-1186-4F7A-BC01-3A99CB9944D6}" destId="{21117042-8400-46A2-A35C-593319E44933}" srcOrd="6" destOrd="0" parTransId="{536F2308-3891-41C3-95C6-227157732257}" sibTransId="{D9D3C698-EE73-4E59-BC69-A42047B37E1A}"/>
    <dgm:cxn modelId="{82E1B366-9090-4576-BECD-3E0503AC081D}" type="presOf" srcId="{B52590CB-1186-4F7A-BC01-3A99CB9944D6}" destId="{C4D23123-088A-49AF-A7C4-A8BAE85B856A}" srcOrd="0" destOrd="0" presId="urn:microsoft.com/office/officeart/2005/8/layout/vList2"/>
    <dgm:cxn modelId="{56688A67-3E65-459A-B70D-371E666977D2}" type="presOf" srcId="{FE80574D-91F7-49F9-A777-792048EEE774}" destId="{E5D7405D-3BE1-4EC7-999A-E3C21D66A635}" srcOrd="0" destOrd="5" presId="urn:microsoft.com/office/officeart/2005/8/layout/vList2"/>
    <dgm:cxn modelId="{8E63E169-9956-4B4B-B439-2848284D0286}" type="presOf" srcId="{D4D85ECB-0A75-49D8-A4F1-61FA3A0BA97B}" destId="{E5D7405D-3BE1-4EC7-999A-E3C21D66A635}" srcOrd="0" destOrd="4" presId="urn:microsoft.com/office/officeart/2005/8/layout/vList2"/>
    <dgm:cxn modelId="{00B5756B-91A1-4112-B54D-D0EDDD93E441}" type="presOf" srcId="{038001D0-EB79-4892-A938-D7405079E87E}" destId="{E5D7405D-3BE1-4EC7-999A-E3C21D66A635}" srcOrd="0" destOrd="0" presId="urn:microsoft.com/office/officeart/2005/8/layout/vList2"/>
    <dgm:cxn modelId="{6CA13E6D-7DB0-4DE8-BFE9-807B415A2481}" srcId="{286E0E68-B6F3-471B-BD3E-F356B26F4CC2}" destId="{B52590CB-1186-4F7A-BC01-3A99CB9944D6}" srcOrd="0" destOrd="0" parTransId="{C2CF04F6-C1A0-43B6-AD49-D05D02305CAF}" sibTransId="{4FEA1E44-97CB-4A96-82C8-B658F08A5E13}"/>
    <dgm:cxn modelId="{9F647CB6-96D8-4FFC-BB60-4F1BE6FA093C}" srcId="{B52590CB-1186-4F7A-BC01-3A99CB9944D6}" destId="{D4D85ECB-0A75-49D8-A4F1-61FA3A0BA97B}" srcOrd="4" destOrd="0" parTransId="{264789EC-FC30-4DB8-8A46-D81874065DED}" sibTransId="{181FE751-3FCD-41D3-9406-049F6AABCB5F}"/>
    <dgm:cxn modelId="{E35A05B8-B9E4-4596-B0F5-79AAD6D0EC6E}" srcId="{B52590CB-1186-4F7A-BC01-3A99CB9944D6}" destId="{64BB22B6-450B-4821-9EBC-3134C0BF8552}" srcOrd="2" destOrd="0" parTransId="{C04F865D-D801-4463-996D-226AFB6C62BD}" sibTransId="{B7595F4D-769D-437D-A40B-B7B3DBA223AA}"/>
    <dgm:cxn modelId="{9189DBC1-526A-44CC-9BCA-F7A04DFD3075}" srcId="{B52590CB-1186-4F7A-BC01-3A99CB9944D6}" destId="{EDF4DA7F-7F85-45FF-94F4-947C0745FCBC}" srcOrd="3" destOrd="0" parTransId="{658B6EF2-6B4A-4B89-AFF7-A02A5EF42BD3}" sibTransId="{06710C2F-CDB6-4366-85DE-09862EA4C0F8}"/>
    <dgm:cxn modelId="{143A5FCD-59B8-48AD-ADC8-8B365703E5A6}" srcId="{B52590CB-1186-4F7A-BC01-3A99CB9944D6}" destId="{5C4020FC-BB7F-4E21-BE16-7759670B2EEA}" srcOrd="1" destOrd="0" parTransId="{B5006424-A4FD-42A3-AE38-E79A6B92ACE7}" sibTransId="{7DEA6566-4D81-4A17-9C20-614855A5CF96}"/>
    <dgm:cxn modelId="{2B00EDE4-03F2-49C4-B0E1-21B8442EE0BF}" srcId="{B52590CB-1186-4F7A-BC01-3A99CB9944D6}" destId="{FE80574D-91F7-49F9-A777-792048EEE774}" srcOrd="5" destOrd="0" parTransId="{0FB739C9-2788-4E7A-902E-1C487292038A}" sibTransId="{7C6C02CA-CEFB-4A8B-86E0-4AD38AB08EF6}"/>
    <dgm:cxn modelId="{C03129EB-4EE5-4E15-85F7-5CAFFE2CB104}" srcId="{B52590CB-1186-4F7A-BC01-3A99CB9944D6}" destId="{038001D0-EB79-4892-A938-D7405079E87E}" srcOrd="0" destOrd="0" parTransId="{DE6CC26A-6AAF-4218-9324-199DA09E2372}" sibTransId="{DC1BC0B1-3337-4D4D-A430-5C934DA3A9B8}"/>
    <dgm:cxn modelId="{9851F4F1-E4A9-44C0-A0F0-D8FB8330E7A5}" type="presOf" srcId="{21117042-8400-46A2-A35C-593319E44933}" destId="{E5D7405D-3BE1-4EC7-999A-E3C21D66A635}" srcOrd="0" destOrd="6" presId="urn:microsoft.com/office/officeart/2005/8/layout/vList2"/>
    <dgm:cxn modelId="{E96A6FFA-7489-493D-AA83-0F59482B3223}" type="presOf" srcId="{EDF4DA7F-7F85-45FF-94F4-947C0745FCBC}" destId="{E5D7405D-3BE1-4EC7-999A-E3C21D66A635}" srcOrd="0" destOrd="3" presId="urn:microsoft.com/office/officeart/2005/8/layout/vList2"/>
    <dgm:cxn modelId="{234CE3FA-693E-431C-8674-97AAF7A88D59}" type="presOf" srcId="{5C4020FC-BB7F-4E21-BE16-7759670B2EEA}" destId="{E5D7405D-3BE1-4EC7-999A-E3C21D66A635}" srcOrd="0" destOrd="1" presId="urn:microsoft.com/office/officeart/2005/8/layout/vList2"/>
    <dgm:cxn modelId="{E045068F-9689-4708-B7DA-D0106C47A15D}" type="presParOf" srcId="{03703A8D-7354-42C7-9BD1-C1A1F03AFEEC}" destId="{C4D23123-088A-49AF-A7C4-A8BAE85B856A}" srcOrd="0" destOrd="0" presId="urn:microsoft.com/office/officeart/2005/8/layout/vList2"/>
    <dgm:cxn modelId="{403C417C-1645-4ADE-881F-7F6EEEA08705}" type="presParOf" srcId="{03703A8D-7354-42C7-9BD1-C1A1F03AFEEC}" destId="{E5D7405D-3BE1-4EC7-999A-E3C21D66A63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3F78F9-8E0E-4AC5-B29A-DD3A9BAB91E1}"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5A858ACE-CDF2-4A1E-A2F7-B737CAA789DB}">
      <dgm:prSet/>
      <dgm:spPr/>
      <dgm:t>
        <a:bodyPr/>
        <a:lstStyle/>
        <a:p>
          <a:r>
            <a:rPr lang="el-GR"/>
            <a:t>Στόχος : ο προβληματισμός, η συναισθηματική συμμετοχή, η αισθητική συγκίνηση</a:t>
          </a:r>
          <a:endParaRPr lang="en-US"/>
        </a:p>
      </dgm:t>
    </dgm:pt>
    <dgm:pt modelId="{ED741915-D0B2-402A-B991-A7977839B4F6}" type="parTrans" cxnId="{DCDB6068-6D1E-44F6-B4C4-EEC2BCE1CB6A}">
      <dgm:prSet/>
      <dgm:spPr/>
      <dgm:t>
        <a:bodyPr/>
        <a:lstStyle/>
        <a:p>
          <a:endParaRPr lang="en-US"/>
        </a:p>
      </dgm:t>
    </dgm:pt>
    <dgm:pt modelId="{AF03157F-7551-46E8-A2C8-CA28A82A1983}" type="sibTrans" cxnId="{DCDB6068-6D1E-44F6-B4C4-EEC2BCE1CB6A}">
      <dgm:prSet/>
      <dgm:spPr/>
      <dgm:t>
        <a:bodyPr/>
        <a:lstStyle/>
        <a:p>
          <a:endParaRPr lang="en-US"/>
        </a:p>
      </dgm:t>
    </dgm:pt>
    <dgm:pt modelId="{964E4934-9AAD-4C03-9E52-4074A7630B17}">
      <dgm:prSet/>
      <dgm:spPr/>
      <dgm:t>
        <a:bodyPr/>
        <a:lstStyle/>
        <a:p>
          <a:r>
            <a:rPr lang="el-GR"/>
            <a:t>Κυριαρχεί η επίκληση στο συναίσθημα</a:t>
          </a:r>
          <a:endParaRPr lang="en-US"/>
        </a:p>
      </dgm:t>
    </dgm:pt>
    <dgm:pt modelId="{D5B86EDC-638F-474B-9591-15ADF24ABB79}" type="parTrans" cxnId="{9BDFB295-4A1A-4E2A-B725-FCBE248E5A56}">
      <dgm:prSet/>
      <dgm:spPr/>
      <dgm:t>
        <a:bodyPr/>
        <a:lstStyle/>
        <a:p>
          <a:endParaRPr lang="en-US"/>
        </a:p>
      </dgm:t>
    </dgm:pt>
    <dgm:pt modelId="{AB56C783-1371-46FC-8355-6D3A9E020E61}" type="sibTrans" cxnId="{9BDFB295-4A1A-4E2A-B725-FCBE248E5A56}">
      <dgm:prSet/>
      <dgm:spPr/>
      <dgm:t>
        <a:bodyPr/>
        <a:lstStyle/>
        <a:p>
          <a:endParaRPr lang="en-US"/>
        </a:p>
      </dgm:t>
    </dgm:pt>
    <dgm:pt modelId="{4C42092F-68C4-41D4-AB4B-E078F8B4A003}">
      <dgm:prSet/>
      <dgm:spPr/>
      <dgm:t>
        <a:bodyPr/>
        <a:lstStyle/>
        <a:p>
          <a:r>
            <a:rPr lang="el-GR"/>
            <a:t>Συνειρμική οργάνωση</a:t>
          </a:r>
          <a:endParaRPr lang="en-US"/>
        </a:p>
      </dgm:t>
    </dgm:pt>
    <dgm:pt modelId="{B6C4D1D5-7069-47DE-AC62-DEC1BEC07777}" type="parTrans" cxnId="{EA830814-053C-4400-88CD-B4FEFA2AD884}">
      <dgm:prSet/>
      <dgm:spPr/>
      <dgm:t>
        <a:bodyPr/>
        <a:lstStyle/>
        <a:p>
          <a:endParaRPr lang="en-US"/>
        </a:p>
      </dgm:t>
    </dgm:pt>
    <dgm:pt modelId="{9BFA4705-B931-4237-90EC-CD0D68E2D263}" type="sibTrans" cxnId="{EA830814-053C-4400-88CD-B4FEFA2AD884}">
      <dgm:prSet/>
      <dgm:spPr/>
      <dgm:t>
        <a:bodyPr/>
        <a:lstStyle/>
        <a:p>
          <a:endParaRPr lang="en-US"/>
        </a:p>
      </dgm:t>
    </dgm:pt>
    <dgm:pt modelId="{DEF657EE-9218-47A8-A366-77B35F2BF747}">
      <dgm:prSet/>
      <dgm:spPr/>
      <dgm:t>
        <a:bodyPr/>
        <a:lstStyle/>
        <a:p>
          <a:r>
            <a:rPr lang="el-GR"/>
            <a:t>Συνυποδηλωτική χρήση της γλώσσας ( μεταφορές), ύφος είτε γλαφυρό είτε οικείο και άμεσο είτε σοβαρό</a:t>
          </a:r>
          <a:endParaRPr lang="en-US"/>
        </a:p>
      </dgm:t>
    </dgm:pt>
    <dgm:pt modelId="{0EE23B0E-BD27-4C34-AB17-8490B7B9636E}" type="parTrans" cxnId="{9AD8D5C3-929A-484F-876C-13693ED1F50A}">
      <dgm:prSet/>
      <dgm:spPr/>
      <dgm:t>
        <a:bodyPr/>
        <a:lstStyle/>
        <a:p>
          <a:endParaRPr lang="en-US"/>
        </a:p>
      </dgm:t>
    </dgm:pt>
    <dgm:pt modelId="{D78A1E21-632A-4005-8066-70E4EAE79FC5}" type="sibTrans" cxnId="{9AD8D5C3-929A-484F-876C-13693ED1F50A}">
      <dgm:prSet/>
      <dgm:spPr/>
      <dgm:t>
        <a:bodyPr/>
        <a:lstStyle/>
        <a:p>
          <a:endParaRPr lang="en-US"/>
        </a:p>
      </dgm:t>
    </dgm:pt>
    <dgm:pt modelId="{EF443AB0-196D-4A50-9BFB-48862889A8E7}" type="pres">
      <dgm:prSet presAssocID="{8A3F78F9-8E0E-4AC5-B29A-DD3A9BAB91E1}" presName="matrix" presStyleCnt="0">
        <dgm:presLayoutVars>
          <dgm:chMax val="1"/>
          <dgm:dir/>
          <dgm:resizeHandles val="exact"/>
        </dgm:presLayoutVars>
      </dgm:prSet>
      <dgm:spPr/>
    </dgm:pt>
    <dgm:pt modelId="{5338401B-3F8D-4A51-96CF-EF55CF5417A4}" type="pres">
      <dgm:prSet presAssocID="{8A3F78F9-8E0E-4AC5-B29A-DD3A9BAB91E1}" presName="diamond" presStyleLbl="bgShp" presStyleIdx="0" presStyleCnt="1"/>
      <dgm:spPr/>
    </dgm:pt>
    <dgm:pt modelId="{814F8936-B587-4D6B-AF39-2AC53B7E5D5A}" type="pres">
      <dgm:prSet presAssocID="{8A3F78F9-8E0E-4AC5-B29A-DD3A9BAB91E1}" presName="quad1" presStyleLbl="node1" presStyleIdx="0" presStyleCnt="4">
        <dgm:presLayoutVars>
          <dgm:chMax val="0"/>
          <dgm:chPref val="0"/>
          <dgm:bulletEnabled val="1"/>
        </dgm:presLayoutVars>
      </dgm:prSet>
      <dgm:spPr/>
    </dgm:pt>
    <dgm:pt modelId="{CAC9B68D-4EFB-4F21-84F2-491E8FA89880}" type="pres">
      <dgm:prSet presAssocID="{8A3F78F9-8E0E-4AC5-B29A-DD3A9BAB91E1}" presName="quad2" presStyleLbl="node1" presStyleIdx="1" presStyleCnt="4">
        <dgm:presLayoutVars>
          <dgm:chMax val="0"/>
          <dgm:chPref val="0"/>
          <dgm:bulletEnabled val="1"/>
        </dgm:presLayoutVars>
      </dgm:prSet>
      <dgm:spPr/>
    </dgm:pt>
    <dgm:pt modelId="{43E19786-37C0-4EF7-92D6-7130EC7FD85B}" type="pres">
      <dgm:prSet presAssocID="{8A3F78F9-8E0E-4AC5-B29A-DD3A9BAB91E1}" presName="quad3" presStyleLbl="node1" presStyleIdx="2" presStyleCnt="4">
        <dgm:presLayoutVars>
          <dgm:chMax val="0"/>
          <dgm:chPref val="0"/>
          <dgm:bulletEnabled val="1"/>
        </dgm:presLayoutVars>
      </dgm:prSet>
      <dgm:spPr/>
    </dgm:pt>
    <dgm:pt modelId="{34732A7F-169A-4B18-9BE7-0EFDD0FF27E4}" type="pres">
      <dgm:prSet presAssocID="{8A3F78F9-8E0E-4AC5-B29A-DD3A9BAB91E1}" presName="quad4" presStyleLbl="node1" presStyleIdx="3" presStyleCnt="4">
        <dgm:presLayoutVars>
          <dgm:chMax val="0"/>
          <dgm:chPref val="0"/>
          <dgm:bulletEnabled val="1"/>
        </dgm:presLayoutVars>
      </dgm:prSet>
      <dgm:spPr/>
    </dgm:pt>
  </dgm:ptLst>
  <dgm:cxnLst>
    <dgm:cxn modelId="{EA830814-053C-4400-88CD-B4FEFA2AD884}" srcId="{8A3F78F9-8E0E-4AC5-B29A-DD3A9BAB91E1}" destId="{4C42092F-68C4-41D4-AB4B-E078F8B4A003}" srcOrd="2" destOrd="0" parTransId="{B6C4D1D5-7069-47DE-AC62-DEC1BEC07777}" sibTransId="{9BFA4705-B931-4237-90EC-CD0D68E2D263}"/>
    <dgm:cxn modelId="{DCDB6068-6D1E-44F6-B4C4-EEC2BCE1CB6A}" srcId="{8A3F78F9-8E0E-4AC5-B29A-DD3A9BAB91E1}" destId="{5A858ACE-CDF2-4A1E-A2F7-B737CAA789DB}" srcOrd="0" destOrd="0" parTransId="{ED741915-D0B2-402A-B991-A7977839B4F6}" sibTransId="{AF03157F-7551-46E8-A2C8-CA28A82A1983}"/>
    <dgm:cxn modelId="{A24AC76C-DA81-4049-B8EB-32FB3D6576F8}" type="presOf" srcId="{4C42092F-68C4-41D4-AB4B-E078F8B4A003}" destId="{43E19786-37C0-4EF7-92D6-7130EC7FD85B}" srcOrd="0" destOrd="0" presId="urn:microsoft.com/office/officeart/2005/8/layout/matrix3"/>
    <dgm:cxn modelId="{9BDFB295-4A1A-4E2A-B725-FCBE248E5A56}" srcId="{8A3F78F9-8E0E-4AC5-B29A-DD3A9BAB91E1}" destId="{964E4934-9AAD-4C03-9E52-4074A7630B17}" srcOrd="1" destOrd="0" parTransId="{D5B86EDC-638F-474B-9591-15ADF24ABB79}" sibTransId="{AB56C783-1371-46FC-8355-6D3A9E020E61}"/>
    <dgm:cxn modelId="{9AD8D5C3-929A-484F-876C-13693ED1F50A}" srcId="{8A3F78F9-8E0E-4AC5-B29A-DD3A9BAB91E1}" destId="{DEF657EE-9218-47A8-A366-77B35F2BF747}" srcOrd="3" destOrd="0" parTransId="{0EE23B0E-BD27-4C34-AB17-8490B7B9636E}" sibTransId="{D78A1E21-632A-4005-8066-70E4EAE79FC5}"/>
    <dgm:cxn modelId="{ADF61BCC-4358-415F-A16F-AAC469459FEC}" type="presOf" srcId="{5A858ACE-CDF2-4A1E-A2F7-B737CAA789DB}" destId="{814F8936-B587-4D6B-AF39-2AC53B7E5D5A}" srcOrd="0" destOrd="0" presId="urn:microsoft.com/office/officeart/2005/8/layout/matrix3"/>
    <dgm:cxn modelId="{9C2446D1-E727-48E0-BD0B-FAC3C18642A6}" type="presOf" srcId="{964E4934-9AAD-4C03-9E52-4074A7630B17}" destId="{CAC9B68D-4EFB-4F21-84F2-491E8FA89880}" srcOrd="0" destOrd="0" presId="urn:microsoft.com/office/officeart/2005/8/layout/matrix3"/>
    <dgm:cxn modelId="{3E5353E6-8C51-4E2A-9314-9F19D88492B8}" type="presOf" srcId="{8A3F78F9-8E0E-4AC5-B29A-DD3A9BAB91E1}" destId="{EF443AB0-196D-4A50-9BFB-48862889A8E7}" srcOrd="0" destOrd="0" presId="urn:microsoft.com/office/officeart/2005/8/layout/matrix3"/>
    <dgm:cxn modelId="{516277F7-A95F-400F-B1C1-5632F36594A6}" type="presOf" srcId="{DEF657EE-9218-47A8-A366-77B35F2BF747}" destId="{34732A7F-169A-4B18-9BE7-0EFDD0FF27E4}" srcOrd="0" destOrd="0" presId="urn:microsoft.com/office/officeart/2005/8/layout/matrix3"/>
    <dgm:cxn modelId="{0B7183B2-1397-4F8B-B91A-A915DF30B69A}" type="presParOf" srcId="{EF443AB0-196D-4A50-9BFB-48862889A8E7}" destId="{5338401B-3F8D-4A51-96CF-EF55CF5417A4}" srcOrd="0" destOrd="0" presId="urn:microsoft.com/office/officeart/2005/8/layout/matrix3"/>
    <dgm:cxn modelId="{7C9E7DB2-5848-4D43-944B-F5F63F926363}" type="presParOf" srcId="{EF443AB0-196D-4A50-9BFB-48862889A8E7}" destId="{814F8936-B587-4D6B-AF39-2AC53B7E5D5A}" srcOrd="1" destOrd="0" presId="urn:microsoft.com/office/officeart/2005/8/layout/matrix3"/>
    <dgm:cxn modelId="{AAE7A882-9550-4E19-A1BA-B328847E8C96}" type="presParOf" srcId="{EF443AB0-196D-4A50-9BFB-48862889A8E7}" destId="{CAC9B68D-4EFB-4F21-84F2-491E8FA89880}" srcOrd="2" destOrd="0" presId="urn:microsoft.com/office/officeart/2005/8/layout/matrix3"/>
    <dgm:cxn modelId="{83259EEE-479F-4F5A-8B5C-CF8A3A68F2AE}" type="presParOf" srcId="{EF443AB0-196D-4A50-9BFB-48862889A8E7}" destId="{43E19786-37C0-4EF7-92D6-7130EC7FD85B}" srcOrd="3" destOrd="0" presId="urn:microsoft.com/office/officeart/2005/8/layout/matrix3"/>
    <dgm:cxn modelId="{37C71D76-8641-470C-8C04-9E0217F5A4BA}" type="presParOf" srcId="{EF443AB0-196D-4A50-9BFB-48862889A8E7}" destId="{34732A7F-169A-4B18-9BE7-0EFDD0FF27E4}"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1B86C1F-5A2A-4737-8F47-D5010E745840}"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79533FEF-F079-4C39-9518-7A4F73AB86D3}">
      <dgm:prSet/>
      <dgm:spPr/>
      <dgm:t>
        <a:bodyPr/>
        <a:lstStyle/>
        <a:p>
          <a:r>
            <a:rPr lang="el-GR"/>
            <a:t>Συνεντεύξεις</a:t>
          </a:r>
          <a:endParaRPr lang="en-US"/>
        </a:p>
      </dgm:t>
    </dgm:pt>
    <dgm:pt modelId="{9BC86B66-C6B5-414B-9675-4E5B23C3149D}" type="parTrans" cxnId="{2B56C0B1-6626-4FA0-A5CE-C252B40121DC}">
      <dgm:prSet/>
      <dgm:spPr/>
      <dgm:t>
        <a:bodyPr/>
        <a:lstStyle/>
        <a:p>
          <a:endParaRPr lang="en-US"/>
        </a:p>
      </dgm:t>
    </dgm:pt>
    <dgm:pt modelId="{583C76B1-1D06-40FB-A246-745054FBFF74}" type="sibTrans" cxnId="{2B56C0B1-6626-4FA0-A5CE-C252B40121DC}">
      <dgm:prSet/>
      <dgm:spPr/>
      <dgm:t>
        <a:bodyPr/>
        <a:lstStyle/>
        <a:p>
          <a:endParaRPr lang="en-US"/>
        </a:p>
      </dgm:t>
    </dgm:pt>
    <dgm:pt modelId="{9A5200F4-D6C6-4979-936E-4F7310AA9F13}">
      <dgm:prSet/>
      <dgm:spPr/>
      <dgm:t>
        <a:bodyPr/>
        <a:lstStyle/>
        <a:p>
          <a:r>
            <a:rPr lang="el-GR"/>
            <a:t>Κριτικές</a:t>
          </a:r>
          <a:endParaRPr lang="en-US"/>
        </a:p>
      </dgm:t>
    </dgm:pt>
    <dgm:pt modelId="{4419BF3E-4BF0-4356-8E5B-1A367F744A64}" type="parTrans" cxnId="{0C08CA26-FB40-4570-9E27-581C28EB6D59}">
      <dgm:prSet/>
      <dgm:spPr/>
      <dgm:t>
        <a:bodyPr/>
        <a:lstStyle/>
        <a:p>
          <a:endParaRPr lang="en-US"/>
        </a:p>
      </dgm:t>
    </dgm:pt>
    <dgm:pt modelId="{025C4072-EE6D-4B2A-8F69-8ACD8C4818C4}" type="sibTrans" cxnId="{0C08CA26-FB40-4570-9E27-581C28EB6D59}">
      <dgm:prSet/>
      <dgm:spPr/>
      <dgm:t>
        <a:bodyPr/>
        <a:lstStyle/>
        <a:p>
          <a:endParaRPr lang="en-US"/>
        </a:p>
      </dgm:t>
    </dgm:pt>
    <dgm:pt modelId="{C3B2CEFC-555B-420F-B422-CAEAC60F1694}">
      <dgm:prSet/>
      <dgm:spPr/>
      <dgm:t>
        <a:bodyPr/>
        <a:lstStyle/>
        <a:p>
          <a:r>
            <a:rPr lang="el-GR"/>
            <a:t>Αναλύσεις</a:t>
          </a:r>
          <a:endParaRPr lang="en-US"/>
        </a:p>
      </dgm:t>
    </dgm:pt>
    <dgm:pt modelId="{76A15799-9A2B-4E1B-91CF-E82C1D2E663D}" type="parTrans" cxnId="{87FDB26B-9456-4C44-820C-371675E51F67}">
      <dgm:prSet/>
      <dgm:spPr/>
      <dgm:t>
        <a:bodyPr/>
        <a:lstStyle/>
        <a:p>
          <a:endParaRPr lang="en-US"/>
        </a:p>
      </dgm:t>
    </dgm:pt>
    <dgm:pt modelId="{D164EE87-1B84-46E5-8E1E-F0C63AB14EC7}" type="sibTrans" cxnId="{87FDB26B-9456-4C44-820C-371675E51F67}">
      <dgm:prSet/>
      <dgm:spPr/>
      <dgm:t>
        <a:bodyPr/>
        <a:lstStyle/>
        <a:p>
          <a:endParaRPr lang="en-US"/>
        </a:p>
      </dgm:t>
    </dgm:pt>
    <dgm:pt modelId="{B8019783-E3E6-47C9-B7AC-4BC918DBACA6}">
      <dgm:prSet/>
      <dgm:spPr/>
      <dgm:t>
        <a:bodyPr/>
        <a:lstStyle/>
        <a:p>
          <a:r>
            <a:rPr lang="el-GR"/>
            <a:t>Προσωπικές αφηγήσεις/ μαρτυρίες</a:t>
          </a:r>
          <a:endParaRPr lang="en-US"/>
        </a:p>
      </dgm:t>
    </dgm:pt>
    <dgm:pt modelId="{62496B29-6948-4E80-8714-06D706531BDB}" type="parTrans" cxnId="{40949405-FD90-47C0-AFEE-5715F7DC61C2}">
      <dgm:prSet/>
      <dgm:spPr/>
      <dgm:t>
        <a:bodyPr/>
        <a:lstStyle/>
        <a:p>
          <a:endParaRPr lang="en-US"/>
        </a:p>
      </dgm:t>
    </dgm:pt>
    <dgm:pt modelId="{D0D2C158-5F09-4B71-BA75-3AF0D92DEF1A}" type="sibTrans" cxnId="{40949405-FD90-47C0-AFEE-5715F7DC61C2}">
      <dgm:prSet/>
      <dgm:spPr/>
      <dgm:t>
        <a:bodyPr/>
        <a:lstStyle/>
        <a:p>
          <a:endParaRPr lang="en-US"/>
        </a:p>
      </dgm:t>
    </dgm:pt>
    <dgm:pt modelId="{7A8BD016-20BD-433B-9ECF-3E1CD30CBFBB}">
      <dgm:prSet/>
      <dgm:spPr/>
      <dgm:t>
        <a:bodyPr/>
        <a:lstStyle/>
        <a:p>
          <a:r>
            <a:rPr lang="el-GR"/>
            <a:t>Ιστορικές αφηγήσεις</a:t>
          </a:r>
          <a:endParaRPr lang="en-US"/>
        </a:p>
      </dgm:t>
    </dgm:pt>
    <dgm:pt modelId="{96115A78-C317-413F-B98A-564A5AEBF061}" type="parTrans" cxnId="{B8229025-27BB-4953-9634-C4565560B6F7}">
      <dgm:prSet/>
      <dgm:spPr/>
      <dgm:t>
        <a:bodyPr/>
        <a:lstStyle/>
        <a:p>
          <a:endParaRPr lang="en-US"/>
        </a:p>
      </dgm:t>
    </dgm:pt>
    <dgm:pt modelId="{74C9D861-9D91-486C-B213-3C1663A6E94F}" type="sibTrans" cxnId="{B8229025-27BB-4953-9634-C4565560B6F7}">
      <dgm:prSet/>
      <dgm:spPr/>
      <dgm:t>
        <a:bodyPr/>
        <a:lstStyle/>
        <a:p>
          <a:endParaRPr lang="en-US"/>
        </a:p>
      </dgm:t>
    </dgm:pt>
    <dgm:pt modelId="{EADEFB91-056E-48E9-AD73-37736C1ED85D}">
      <dgm:prSet/>
      <dgm:spPr/>
      <dgm:t>
        <a:bodyPr/>
        <a:lstStyle/>
        <a:p>
          <a:r>
            <a:rPr lang="el-GR"/>
            <a:t>Επιστημονικά πειράματα</a:t>
          </a:r>
          <a:endParaRPr lang="en-US"/>
        </a:p>
      </dgm:t>
    </dgm:pt>
    <dgm:pt modelId="{C90372C1-A1AC-43FA-B002-708C17388C7A}" type="parTrans" cxnId="{F40E32B4-884B-42FF-A223-2DA66E3E58F0}">
      <dgm:prSet/>
      <dgm:spPr/>
      <dgm:t>
        <a:bodyPr/>
        <a:lstStyle/>
        <a:p>
          <a:endParaRPr lang="en-US"/>
        </a:p>
      </dgm:t>
    </dgm:pt>
    <dgm:pt modelId="{C292CC1E-2DD1-4073-8CF6-34C1B3830EFB}" type="sibTrans" cxnId="{F40E32B4-884B-42FF-A223-2DA66E3E58F0}">
      <dgm:prSet/>
      <dgm:spPr/>
      <dgm:t>
        <a:bodyPr/>
        <a:lstStyle/>
        <a:p>
          <a:endParaRPr lang="en-US"/>
        </a:p>
      </dgm:t>
    </dgm:pt>
    <dgm:pt modelId="{70C1ACA0-674B-47BE-8FEF-BD340205B21C}">
      <dgm:prSet/>
      <dgm:spPr/>
      <dgm:t>
        <a:bodyPr/>
        <a:lstStyle/>
        <a:p>
          <a:r>
            <a:rPr lang="el-GR"/>
            <a:t>Παραμύθια</a:t>
          </a:r>
          <a:endParaRPr lang="en-US"/>
        </a:p>
      </dgm:t>
    </dgm:pt>
    <dgm:pt modelId="{23D0C58B-9BA0-4150-99DE-FE6F1A3277BC}" type="parTrans" cxnId="{51CD5CF8-7CA8-473F-8C8B-F69204C97E7E}">
      <dgm:prSet/>
      <dgm:spPr/>
      <dgm:t>
        <a:bodyPr/>
        <a:lstStyle/>
        <a:p>
          <a:endParaRPr lang="en-US"/>
        </a:p>
      </dgm:t>
    </dgm:pt>
    <dgm:pt modelId="{3119A37F-EDB4-4137-877D-2E7B0B0B9EAB}" type="sibTrans" cxnId="{51CD5CF8-7CA8-473F-8C8B-F69204C97E7E}">
      <dgm:prSet/>
      <dgm:spPr/>
      <dgm:t>
        <a:bodyPr/>
        <a:lstStyle/>
        <a:p>
          <a:endParaRPr lang="en-US"/>
        </a:p>
      </dgm:t>
    </dgm:pt>
    <dgm:pt modelId="{C1AE21CC-EA2E-49B1-91E3-B2BF80AB362A}" type="pres">
      <dgm:prSet presAssocID="{21B86C1F-5A2A-4737-8F47-D5010E745840}" presName="vert0" presStyleCnt="0">
        <dgm:presLayoutVars>
          <dgm:dir/>
          <dgm:animOne val="branch"/>
          <dgm:animLvl val="lvl"/>
        </dgm:presLayoutVars>
      </dgm:prSet>
      <dgm:spPr/>
    </dgm:pt>
    <dgm:pt modelId="{1C88AE6B-2F48-4B61-8B7F-8E8BA7592800}" type="pres">
      <dgm:prSet presAssocID="{79533FEF-F079-4C39-9518-7A4F73AB86D3}" presName="thickLine" presStyleLbl="alignNode1" presStyleIdx="0" presStyleCnt="7"/>
      <dgm:spPr/>
    </dgm:pt>
    <dgm:pt modelId="{C816713F-29AA-443A-8666-0B85FEA126B4}" type="pres">
      <dgm:prSet presAssocID="{79533FEF-F079-4C39-9518-7A4F73AB86D3}" presName="horz1" presStyleCnt="0"/>
      <dgm:spPr/>
    </dgm:pt>
    <dgm:pt modelId="{0C6C0051-8459-4B84-B706-C68738CEAC95}" type="pres">
      <dgm:prSet presAssocID="{79533FEF-F079-4C39-9518-7A4F73AB86D3}" presName="tx1" presStyleLbl="revTx" presStyleIdx="0" presStyleCnt="7"/>
      <dgm:spPr/>
    </dgm:pt>
    <dgm:pt modelId="{F5E4CD16-DFAC-4BF4-8B14-48D73FDBFE63}" type="pres">
      <dgm:prSet presAssocID="{79533FEF-F079-4C39-9518-7A4F73AB86D3}" presName="vert1" presStyleCnt="0"/>
      <dgm:spPr/>
    </dgm:pt>
    <dgm:pt modelId="{598A5B9B-2F6B-436E-86E3-9C1311B20C5C}" type="pres">
      <dgm:prSet presAssocID="{9A5200F4-D6C6-4979-936E-4F7310AA9F13}" presName="thickLine" presStyleLbl="alignNode1" presStyleIdx="1" presStyleCnt="7"/>
      <dgm:spPr/>
    </dgm:pt>
    <dgm:pt modelId="{C45659E8-567E-4884-B96E-6F9A0129E353}" type="pres">
      <dgm:prSet presAssocID="{9A5200F4-D6C6-4979-936E-4F7310AA9F13}" presName="horz1" presStyleCnt="0"/>
      <dgm:spPr/>
    </dgm:pt>
    <dgm:pt modelId="{14D6AC48-F724-4B8E-B7BB-733A3ECC8708}" type="pres">
      <dgm:prSet presAssocID="{9A5200F4-D6C6-4979-936E-4F7310AA9F13}" presName="tx1" presStyleLbl="revTx" presStyleIdx="1" presStyleCnt="7"/>
      <dgm:spPr/>
    </dgm:pt>
    <dgm:pt modelId="{B7EC44EA-FAD7-44FF-BA7A-8F428B7556AC}" type="pres">
      <dgm:prSet presAssocID="{9A5200F4-D6C6-4979-936E-4F7310AA9F13}" presName="vert1" presStyleCnt="0"/>
      <dgm:spPr/>
    </dgm:pt>
    <dgm:pt modelId="{73B0C4A5-F91E-423B-9CA8-C86A6E2E9E36}" type="pres">
      <dgm:prSet presAssocID="{C3B2CEFC-555B-420F-B422-CAEAC60F1694}" presName="thickLine" presStyleLbl="alignNode1" presStyleIdx="2" presStyleCnt="7"/>
      <dgm:spPr/>
    </dgm:pt>
    <dgm:pt modelId="{831ECD17-672D-4FAF-85F3-2A025A19B7B1}" type="pres">
      <dgm:prSet presAssocID="{C3B2CEFC-555B-420F-B422-CAEAC60F1694}" presName="horz1" presStyleCnt="0"/>
      <dgm:spPr/>
    </dgm:pt>
    <dgm:pt modelId="{4F9FBEB5-9C33-4C8F-A978-36B772291885}" type="pres">
      <dgm:prSet presAssocID="{C3B2CEFC-555B-420F-B422-CAEAC60F1694}" presName="tx1" presStyleLbl="revTx" presStyleIdx="2" presStyleCnt="7"/>
      <dgm:spPr/>
    </dgm:pt>
    <dgm:pt modelId="{F3860A56-C1F4-416B-A809-2915B8C6CFD8}" type="pres">
      <dgm:prSet presAssocID="{C3B2CEFC-555B-420F-B422-CAEAC60F1694}" presName="vert1" presStyleCnt="0"/>
      <dgm:spPr/>
    </dgm:pt>
    <dgm:pt modelId="{21E90681-45C6-4CE3-9246-05BEFB9ABCAD}" type="pres">
      <dgm:prSet presAssocID="{B8019783-E3E6-47C9-B7AC-4BC918DBACA6}" presName="thickLine" presStyleLbl="alignNode1" presStyleIdx="3" presStyleCnt="7"/>
      <dgm:spPr/>
    </dgm:pt>
    <dgm:pt modelId="{BC10164F-91D2-4993-A292-89E2EF5EC880}" type="pres">
      <dgm:prSet presAssocID="{B8019783-E3E6-47C9-B7AC-4BC918DBACA6}" presName="horz1" presStyleCnt="0"/>
      <dgm:spPr/>
    </dgm:pt>
    <dgm:pt modelId="{3E073549-00A6-47A0-846D-F424ADA538C3}" type="pres">
      <dgm:prSet presAssocID="{B8019783-E3E6-47C9-B7AC-4BC918DBACA6}" presName="tx1" presStyleLbl="revTx" presStyleIdx="3" presStyleCnt="7"/>
      <dgm:spPr/>
    </dgm:pt>
    <dgm:pt modelId="{01D46092-E4AC-4F22-A1BA-E8C49730FF38}" type="pres">
      <dgm:prSet presAssocID="{B8019783-E3E6-47C9-B7AC-4BC918DBACA6}" presName="vert1" presStyleCnt="0"/>
      <dgm:spPr/>
    </dgm:pt>
    <dgm:pt modelId="{FCBE8CB3-7547-47A1-BEF8-D00F4881F231}" type="pres">
      <dgm:prSet presAssocID="{7A8BD016-20BD-433B-9ECF-3E1CD30CBFBB}" presName="thickLine" presStyleLbl="alignNode1" presStyleIdx="4" presStyleCnt="7"/>
      <dgm:spPr/>
    </dgm:pt>
    <dgm:pt modelId="{3655E58A-BCD6-4886-AB6F-591B49EA4853}" type="pres">
      <dgm:prSet presAssocID="{7A8BD016-20BD-433B-9ECF-3E1CD30CBFBB}" presName="horz1" presStyleCnt="0"/>
      <dgm:spPr/>
    </dgm:pt>
    <dgm:pt modelId="{DAEFE48A-DC25-425E-B4BA-6B351A85803E}" type="pres">
      <dgm:prSet presAssocID="{7A8BD016-20BD-433B-9ECF-3E1CD30CBFBB}" presName="tx1" presStyleLbl="revTx" presStyleIdx="4" presStyleCnt="7"/>
      <dgm:spPr/>
    </dgm:pt>
    <dgm:pt modelId="{92F9199B-3767-4CC9-A66B-C98B9A14CB23}" type="pres">
      <dgm:prSet presAssocID="{7A8BD016-20BD-433B-9ECF-3E1CD30CBFBB}" presName="vert1" presStyleCnt="0"/>
      <dgm:spPr/>
    </dgm:pt>
    <dgm:pt modelId="{ABE0868E-F36A-4D97-9860-C104F468861A}" type="pres">
      <dgm:prSet presAssocID="{EADEFB91-056E-48E9-AD73-37736C1ED85D}" presName="thickLine" presStyleLbl="alignNode1" presStyleIdx="5" presStyleCnt="7"/>
      <dgm:spPr/>
    </dgm:pt>
    <dgm:pt modelId="{BFBABE6F-7B60-4151-82F4-427D26571D7A}" type="pres">
      <dgm:prSet presAssocID="{EADEFB91-056E-48E9-AD73-37736C1ED85D}" presName="horz1" presStyleCnt="0"/>
      <dgm:spPr/>
    </dgm:pt>
    <dgm:pt modelId="{91CA0D5B-9B8B-4E41-9234-848856ECC5E6}" type="pres">
      <dgm:prSet presAssocID="{EADEFB91-056E-48E9-AD73-37736C1ED85D}" presName="tx1" presStyleLbl="revTx" presStyleIdx="5" presStyleCnt="7"/>
      <dgm:spPr/>
    </dgm:pt>
    <dgm:pt modelId="{162A96F8-C36F-496E-8983-1B7B07EC3C1C}" type="pres">
      <dgm:prSet presAssocID="{EADEFB91-056E-48E9-AD73-37736C1ED85D}" presName="vert1" presStyleCnt="0"/>
      <dgm:spPr/>
    </dgm:pt>
    <dgm:pt modelId="{1FFAD746-5352-4C75-ABAF-1EAAF066FB29}" type="pres">
      <dgm:prSet presAssocID="{70C1ACA0-674B-47BE-8FEF-BD340205B21C}" presName="thickLine" presStyleLbl="alignNode1" presStyleIdx="6" presStyleCnt="7"/>
      <dgm:spPr/>
    </dgm:pt>
    <dgm:pt modelId="{B2FB2DD8-37E9-4741-8A1A-8FE9B0E48C59}" type="pres">
      <dgm:prSet presAssocID="{70C1ACA0-674B-47BE-8FEF-BD340205B21C}" presName="horz1" presStyleCnt="0"/>
      <dgm:spPr/>
    </dgm:pt>
    <dgm:pt modelId="{D88A77FC-25E0-4D27-A4C1-1D26473BBE31}" type="pres">
      <dgm:prSet presAssocID="{70C1ACA0-674B-47BE-8FEF-BD340205B21C}" presName="tx1" presStyleLbl="revTx" presStyleIdx="6" presStyleCnt="7"/>
      <dgm:spPr/>
    </dgm:pt>
    <dgm:pt modelId="{5D3A000B-1C8F-4E9C-B146-4B0B28E981FA}" type="pres">
      <dgm:prSet presAssocID="{70C1ACA0-674B-47BE-8FEF-BD340205B21C}" presName="vert1" presStyleCnt="0"/>
      <dgm:spPr/>
    </dgm:pt>
  </dgm:ptLst>
  <dgm:cxnLst>
    <dgm:cxn modelId="{40949405-FD90-47C0-AFEE-5715F7DC61C2}" srcId="{21B86C1F-5A2A-4737-8F47-D5010E745840}" destId="{B8019783-E3E6-47C9-B7AC-4BC918DBACA6}" srcOrd="3" destOrd="0" parTransId="{62496B29-6948-4E80-8714-06D706531BDB}" sibTransId="{D0D2C158-5F09-4B71-BA75-3AF0D92DEF1A}"/>
    <dgm:cxn modelId="{02D82016-DCF1-4BFC-A579-0448541937C2}" type="presOf" srcId="{70C1ACA0-674B-47BE-8FEF-BD340205B21C}" destId="{D88A77FC-25E0-4D27-A4C1-1D26473BBE31}" srcOrd="0" destOrd="0" presId="urn:microsoft.com/office/officeart/2008/layout/LinedList"/>
    <dgm:cxn modelId="{342F6120-8FC2-4C60-9053-59447DCCE06C}" type="presOf" srcId="{B8019783-E3E6-47C9-B7AC-4BC918DBACA6}" destId="{3E073549-00A6-47A0-846D-F424ADA538C3}" srcOrd="0" destOrd="0" presId="urn:microsoft.com/office/officeart/2008/layout/LinedList"/>
    <dgm:cxn modelId="{B8229025-27BB-4953-9634-C4565560B6F7}" srcId="{21B86C1F-5A2A-4737-8F47-D5010E745840}" destId="{7A8BD016-20BD-433B-9ECF-3E1CD30CBFBB}" srcOrd="4" destOrd="0" parTransId="{96115A78-C317-413F-B98A-564A5AEBF061}" sibTransId="{74C9D861-9D91-486C-B213-3C1663A6E94F}"/>
    <dgm:cxn modelId="{0C08CA26-FB40-4570-9E27-581C28EB6D59}" srcId="{21B86C1F-5A2A-4737-8F47-D5010E745840}" destId="{9A5200F4-D6C6-4979-936E-4F7310AA9F13}" srcOrd="1" destOrd="0" parTransId="{4419BF3E-4BF0-4356-8E5B-1A367F744A64}" sibTransId="{025C4072-EE6D-4B2A-8F69-8ACD8C4818C4}"/>
    <dgm:cxn modelId="{B066C540-888C-4173-838C-75D2601456A5}" type="presOf" srcId="{21B86C1F-5A2A-4737-8F47-D5010E745840}" destId="{C1AE21CC-EA2E-49B1-91E3-B2BF80AB362A}" srcOrd="0" destOrd="0" presId="urn:microsoft.com/office/officeart/2008/layout/LinedList"/>
    <dgm:cxn modelId="{0D37C55B-04BF-4DAD-A8F1-0FFF2AAC2346}" type="presOf" srcId="{C3B2CEFC-555B-420F-B422-CAEAC60F1694}" destId="{4F9FBEB5-9C33-4C8F-A978-36B772291885}" srcOrd="0" destOrd="0" presId="urn:microsoft.com/office/officeart/2008/layout/LinedList"/>
    <dgm:cxn modelId="{7CA0064A-4955-4472-8A69-29F32A169DB3}" type="presOf" srcId="{9A5200F4-D6C6-4979-936E-4F7310AA9F13}" destId="{14D6AC48-F724-4B8E-B7BB-733A3ECC8708}" srcOrd="0" destOrd="0" presId="urn:microsoft.com/office/officeart/2008/layout/LinedList"/>
    <dgm:cxn modelId="{87FDB26B-9456-4C44-820C-371675E51F67}" srcId="{21B86C1F-5A2A-4737-8F47-D5010E745840}" destId="{C3B2CEFC-555B-420F-B422-CAEAC60F1694}" srcOrd="2" destOrd="0" parTransId="{76A15799-9A2B-4E1B-91CF-E82C1D2E663D}" sibTransId="{D164EE87-1B84-46E5-8E1E-F0C63AB14EC7}"/>
    <dgm:cxn modelId="{5E530353-38D2-4404-AC50-8B743EE3C39F}" type="presOf" srcId="{7A8BD016-20BD-433B-9ECF-3E1CD30CBFBB}" destId="{DAEFE48A-DC25-425E-B4BA-6B351A85803E}" srcOrd="0" destOrd="0" presId="urn:microsoft.com/office/officeart/2008/layout/LinedList"/>
    <dgm:cxn modelId="{09078AB1-B3F3-4039-8E7F-1D3B6FA5CDCD}" type="presOf" srcId="{EADEFB91-056E-48E9-AD73-37736C1ED85D}" destId="{91CA0D5B-9B8B-4E41-9234-848856ECC5E6}" srcOrd="0" destOrd="0" presId="urn:microsoft.com/office/officeart/2008/layout/LinedList"/>
    <dgm:cxn modelId="{2B56C0B1-6626-4FA0-A5CE-C252B40121DC}" srcId="{21B86C1F-5A2A-4737-8F47-D5010E745840}" destId="{79533FEF-F079-4C39-9518-7A4F73AB86D3}" srcOrd="0" destOrd="0" parTransId="{9BC86B66-C6B5-414B-9675-4E5B23C3149D}" sibTransId="{583C76B1-1D06-40FB-A246-745054FBFF74}"/>
    <dgm:cxn modelId="{A4CFB6B3-A860-405F-9DD9-D46CFCBA2AFC}" type="presOf" srcId="{79533FEF-F079-4C39-9518-7A4F73AB86D3}" destId="{0C6C0051-8459-4B84-B706-C68738CEAC95}" srcOrd="0" destOrd="0" presId="urn:microsoft.com/office/officeart/2008/layout/LinedList"/>
    <dgm:cxn modelId="{F40E32B4-884B-42FF-A223-2DA66E3E58F0}" srcId="{21B86C1F-5A2A-4737-8F47-D5010E745840}" destId="{EADEFB91-056E-48E9-AD73-37736C1ED85D}" srcOrd="5" destOrd="0" parTransId="{C90372C1-A1AC-43FA-B002-708C17388C7A}" sibTransId="{C292CC1E-2DD1-4073-8CF6-34C1B3830EFB}"/>
    <dgm:cxn modelId="{51CD5CF8-7CA8-473F-8C8B-F69204C97E7E}" srcId="{21B86C1F-5A2A-4737-8F47-D5010E745840}" destId="{70C1ACA0-674B-47BE-8FEF-BD340205B21C}" srcOrd="6" destOrd="0" parTransId="{23D0C58B-9BA0-4150-99DE-FE6F1A3277BC}" sibTransId="{3119A37F-EDB4-4137-877D-2E7B0B0B9EAB}"/>
    <dgm:cxn modelId="{2774D6F6-7A90-440D-AE5D-BCBAE4D3F5BE}" type="presParOf" srcId="{C1AE21CC-EA2E-49B1-91E3-B2BF80AB362A}" destId="{1C88AE6B-2F48-4B61-8B7F-8E8BA7592800}" srcOrd="0" destOrd="0" presId="urn:microsoft.com/office/officeart/2008/layout/LinedList"/>
    <dgm:cxn modelId="{7DAB634E-A214-4F7B-A2A9-8C84DC3E8161}" type="presParOf" srcId="{C1AE21CC-EA2E-49B1-91E3-B2BF80AB362A}" destId="{C816713F-29AA-443A-8666-0B85FEA126B4}" srcOrd="1" destOrd="0" presId="urn:microsoft.com/office/officeart/2008/layout/LinedList"/>
    <dgm:cxn modelId="{3B77371A-4D10-49A6-8588-13B77A78A905}" type="presParOf" srcId="{C816713F-29AA-443A-8666-0B85FEA126B4}" destId="{0C6C0051-8459-4B84-B706-C68738CEAC95}" srcOrd="0" destOrd="0" presId="urn:microsoft.com/office/officeart/2008/layout/LinedList"/>
    <dgm:cxn modelId="{216AFB55-FD05-411F-AAAD-0C4929608CAB}" type="presParOf" srcId="{C816713F-29AA-443A-8666-0B85FEA126B4}" destId="{F5E4CD16-DFAC-4BF4-8B14-48D73FDBFE63}" srcOrd="1" destOrd="0" presId="urn:microsoft.com/office/officeart/2008/layout/LinedList"/>
    <dgm:cxn modelId="{47400F85-737B-4291-A6BB-8445017BB608}" type="presParOf" srcId="{C1AE21CC-EA2E-49B1-91E3-B2BF80AB362A}" destId="{598A5B9B-2F6B-436E-86E3-9C1311B20C5C}" srcOrd="2" destOrd="0" presId="urn:microsoft.com/office/officeart/2008/layout/LinedList"/>
    <dgm:cxn modelId="{677F7DE3-2056-485B-BB78-F32B9D7D3515}" type="presParOf" srcId="{C1AE21CC-EA2E-49B1-91E3-B2BF80AB362A}" destId="{C45659E8-567E-4884-B96E-6F9A0129E353}" srcOrd="3" destOrd="0" presId="urn:microsoft.com/office/officeart/2008/layout/LinedList"/>
    <dgm:cxn modelId="{AA1DC3EE-EA00-407A-BF8C-4C9D6223F0DC}" type="presParOf" srcId="{C45659E8-567E-4884-B96E-6F9A0129E353}" destId="{14D6AC48-F724-4B8E-B7BB-733A3ECC8708}" srcOrd="0" destOrd="0" presId="urn:microsoft.com/office/officeart/2008/layout/LinedList"/>
    <dgm:cxn modelId="{B54EEE02-182B-4D11-8D54-B46091CDC8F0}" type="presParOf" srcId="{C45659E8-567E-4884-B96E-6F9A0129E353}" destId="{B7EC44EA-FAD7-44FF-BA7A-8F428B7556AC}" srcOrd="1" destOrd="0" presId="urn:microsoft.com/office/officeart/2008/layout/LinedList"/>
    <dgm:cxn modelId="{A5230075-01EF-4F85-AABF-2A49336D8A58}" type="presParOf" srcId="{C1AE21CC-EA2E-49B1-91E3-B2BF80AB362A}" destId="{73B0C4A5-F91E-423B-9CA8-C86A6E2E9E36}" srcOrd="4" destOrd="0" presId="urn:microsoft.com/office/officeart/2008/layout/LinedList"/>
    <dgm:cxn modelId="{BEB7698C-EDAB-4F9C-B36A-DEF477AEFBB4}" type="presParOf" srcId="{C1AE21CC-EA2E-49B1-91E3-B2BF80AB362A}" destId="{831ECD17-672D-4FAF-85F3-2A025A19B7B1}" srcOrd="5" destOrd="0" presId="urn:microsoft.com/office/officeart/2008/layout/LinedList"/>
    <dgm:cxn modelId="{9C4C3F46-52C8-44E7-8039-94B66EE295C5}" type="presParOf" srcId="{831ECD17-672D-4FAF-85F3-2A025A19B7B1}" destId="{4F9FBEB5-9C33-4C8F-A978-36B772291885}" srcOrd="0" destOrd="0" presId="urn:microsoft.com/office/officeart/2008/layout/LinedList"/>
    <dgm:cxn modelId="{6C1B95A5-3CD0-4590-9986-8C23B6395C80}" type="presParOf" srcId="{831ECD17-672D-4FAF-85F3-2A025A19B7B1}" destId="{F3860A56-C1F4-416B-A809-2915B8C6CFD8}" srcOrd="1" destOrd="0" presId="urn:microsoft.com/office/officeart/2008/layout/LinedList"/>
    <dgm:cxn modelId="{A045840D-DAA2-4091-842C-32162CDDEB80}" type="presParOf" srcId="{C1AE21CC-EA2E-49B1-91E3-B2BF80AB362A}" destId="{21E90681-45C6-4CE3-9246-05BEFB9ABCAD}" srcOrd="6" destOrd="0" presId="urn:microsoft.com/office/officeart/2008/layout/LinedList"/>
    <dgm:cxn modelId="{AE4EC0FE-ECC5-4AB4-B3BC-D5EB7752D1E2}" type="presParOf" srcId="{C1AE21CC-EA2E-49B1-91E3-B2BF80AB362A}" destId="{BC10164F-91D2-4993-A292-89E2EF5EC880}" srcOrd="7" destOrd="0" presId="urn:microsoft.com/office/officeart/2008/layout/LinedList"/>
    <dgm:cxn modelId="{0D9D964D-204B-490E-A101-D9AB10425941}" type="presParOf" srcId="{BC10164F-91D2-4993-A292-89E2EF5EC880}" destId="{3E073549-00A6-47A0-846D-F424ADA538C3}" srcOrd="0" destOrd="0" presId="urn:microsoft.com/office/officeart/2008/layout/LinedList"/>
    <dgm:cxn modelId="{0C7FA4A7-5790-4DE6-8F9A-88C7C6374306}" type="presParOf" srcId="{BC10164F-91D2-4993-A292-89E2EF5EC880}" destId="{01D46092-E4AC-4F22-A1BA-E8C49730FF38}" srcOrd="1" destOrd="0" presId="urn:microsoft.com/office/officeart/2008/layout/LinedList"/>
    <dgm:cxn modelId="{EE21CDCC-3EEE-49DA-A90B-22DD03D61B17}" type="presParOf" srcId="{C1AE21CC-EA2E-49B1-91E3-B2BF80AB362A}" destId="{FCBE8CB3-7547-47A1-BEF8-D00F4881F231}" srcOrd="8" destOrd="0" presId="urn:microsoft.com/office/officeart/2008/layout/LinedList"/>
    <dgm:cxn modelId="{B040A7FA-A6CD-459C-A864-8BE8A1038BD9}" type="presParOf" srcId="{C1AE21CC-EA2E-49B1-91E3-B2BF80AB362A}" destId="{3655E58A-BCD6-4886-AB6F-591B49EA4853}" srcOrd="9" destOrd="0" presId="urn:microsoft.com/office/officeart/2008/layout/LinedList"/>
    <dgm:cxn modelId="{230632FB-9A0E-4DF0-9A06-08352AA4641B}" type="presParOf" srcId="{3655E58A-BCD6-4886-AB6F-591B49EA4853}" destId="{DAEFE48A-DC25-425E-B4BA-6B351A85803E}" srcOrd="0" destOrd="0" presId="urn:microsoft.com/office/officeart/2008/layout/LinedList"/>
    <dgm:cxn modelId="{B68598E9-80F0-4092-8B0B-2C1D5B2285E2}" type="presParOf" srcId="{3655E58A-BCD6-4886-AB6F-591B49EA4853}" destId="{92F9199B-3767-4CC9-A66B-C98B9A14CB23}" srcOrd="1" destOrd="0" presId="urn:microsoft.com/office/officeart/2008/layout/LinedList"/>
    <dgm:cxn modelId="{723FB065-6F9E-46A0-AB66-88A8F61AB65D}" type="presParOf" srcId="{C1AE21CC-EA2E-49B1-91E3-B2BF80AB362A}" destId="{ABE0868E-F36A-4D97-9860-C104F468861A}" srcOrd="10" destOrd="0" presId="urn:microsoft.com/office/officeart/2008/layout/LinedList"/>
    <dgm:cxn modelId="{1D93B23A-AF24-4AC9-A602-2E999EFCE49F}" type="presParOf" srcId="{C1AE21CC-EA2E-49B1-91E3-B2BF80AB362A}" destId="{BFBABE6F-7B60-4151-82F4-427D26571D7A}" srcOrd="11" destOrd="0" presId="urn:microsoft.com/office/officeart/2008/layout/LinedList"/>
    <dgm:cxn modelId="{6EECFC8E-5522-4508-86C6-45C5E8A86E2D}" type="presParOf" srcId="{BFBABE6F-7B60-4151-82F4-427D26571D7A}" destId="{91CA0D5B-9B8B-4E41-9234-848856ECC5E6}" srcOrd="0" destOrd="0" presId="urn:microsoft.com/office/officeart/2008/layout/LinedList"/>
    <dgm:cxn modelId="{A9401429-F5A5-496E-83CC-171803169ECF}" type="presParOf" srcId="{BFBABE6F-7B60-4151-82F4-427D26571D7A}" destId="{162A96F8-C36F-496E-8983-1B7B07EC3C1C}" srcOrd="1" destOrd="0" presId="urn:microsoft.com/office/officeart/2008/layout/LinedList"/>
    <dgm:cxn modelId="{2EA79840-6367-49ED-956A-A10838808081}" type="presParOf" srcId="{C1AE21CC-EA2E-49B1-91E3-B2BF80AB362A}" destId="{1FFAD746-5352-4C75-ABAF-1EAAF066FB29}" srcOrd="12" destOrd="0" presId="urn:microsoft.com/office/officeart/2008/layout/LinedList"/>
    <dgm:cxn modelId="{7493AAD8-C1BF-41A0-B216-E889AC341B4D}" type="presParOf" srcId="{C1AE21CC-EA2E-49B1-91E3-B2BF80AB362A}" destId="{B2FB2DD8-37E9-4741-8A1A-8FE9B0E48C59}" srcOrd="13" destOrd="0" presId="urn:microsoft.com/office/officeart/2008/layout/LinedList"/>
    <dgm:cxn modelId="{D7927174-75CE-481E-9618-56004380B7A4}" type="presParOf" srcId="{B2FB2DD8-37E9-4741-8A1A-8FE9B0E48C59}" destId="{D88A77FC-25E0-4D27-A4C1-1D26473BBE31}" srcOrd="0" destOrd="0" presId="urn:microsoft.com/office/officeart/2008/layout/LinedList"/>
    <dgm:cxn modelId="{17928315-CD1D-47B6-87AE-F6E36601C1C0}" type="presParOf" srcId="{B2FB2DD8-37E9-4741-8A1A-8FE9B0E48C59}" destId="{5D3A000B-1C8F-4E9C-B146-4B0B28E981F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327A9-7F0A-467C-8EA4-8F4D41975361}">
      <dsp:nvSpPr>
        <dsp:cNvPr id="0" name=""/>
        <dsp:cNvSpPr/>
      </dsp:nvSpPr>
      <dsp:spPr>
        <a:xfrm>
          <a:off x="0" y="2055"/>
          <a:ext cx="6900512" cy="133116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kern="1200"/>
            <a:t>Τίτλος</a:t>
          </a:r>
          <a:endParaRPr lang="en-US" sz="2400" kern="1200"/>
        </a:p>
      </dsp:txBody>
      <dsp:txXfrm>
        <a:off x="64982" y="67037"/>
        <a:ext cx="6770548" cy="1201203"/>
      </dsp:txXfrm>
    </dsp:sp>
    <dsp:sp modelId="{F22BE714-0CBE-41D7-9C70-197940F52088}">
      <dsp:nvSpPr>
        <dsp:cNvPr id="0" name=""/>
        <dsp:cNvSpPr/>
      </dsp:nvSpPr>
      <dsp:spPr>
        <a:xfrm>
          <a:off x="0" y="1402343"/>
          <a:ext cx="6900512" cy="1331167"/>
        </a:xfrm>
        <a:prstGeom prst="roundRect">
          <a:avLst/>
        </a:prstGeom>
        <a:solidFill>
          <a:schemeClr val="accent2">
            <a:hueOff val="996608"/>
            <a:satOff val="-3099"/>
            <a:lumOff val="-45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kern="1200" dirty="0"/>
            <a:t>Στοχεύει στην ενημέρωση και στην πειθώ ( Για αυτό ο/η αρθρογράφος επιχειρηματολογεί και τεκμηριώνει)</a:t>
          </a:r>
          <a:endParaRPr lang="en-US" sz="2400" kern="1200" dirty="0"/>
        </a:p>
      </dsp:txBody>
      <dsp:txXfrm>
        <a:off x="64982" y="1467325"/>
        <a:ext cx="6770548" cy="1201203"/>
      </dsp:txXfrm>
    </dsp:sp>
    <dsp:sp modelId="{609DCEB8-27BF-4F52-8FEE-A39996CE8C37}">
      <dsp:nvSpPr>
        <dsp:cNvPr id="0" name=""/>
        <dsp:cNvSpPr/>
      </dsp:nvSpPr>
      <dsp:spPr>
        <a:xfrm>
          <a:off x="0" y="2802630"/>
          <a:ext cx="6900512" cy="1331167"/>
        </a:xfrm>
        <a:prstGeom prst="roundRect">
          <a:avLst/>
        </a:prstGeom>
        <a:solidFill>
          <a:schemeClr val="accent2">
            <a:hueOff val="1993215"/>
            <a:satOff val="-6198"/>
            <a:lumOff val="-91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kern="1200" dirty="0"/>
            <a:t>Συνήθως πραγματεύεται επίκαιρα θέματα.. Δεν είναι σπάνια όμως τα επιστημονικά (ειδικό λεξιλόγιο) ή καλλιτεχνικά άρθρα.</a:t>
          </a:r>
          <a:endParaRPr lang="en-US" sz="2400" kern="1200" dirty="0"/>
        </a:p>
      </dsp:txBody>
      <dsp:txXfrm>
        <a:off x="64982" y="2867612"/>
        <a:ext cx="6770548" cy="1201203"/>
      </dsp:txXfrm>
    </dsp:sp>
    <dsp:sp modelId="{A5D82DE5-B149-4D23-AEB4-4C9F97406634}">
      <dsp:nvSpPr>
        <dsp:cNvPr id="0" name=""/>
        <dsp:cNvSpPr/>
      </dsp:nvSpPr>
      <dsp:spPr>
        <a:xfrm>
          <a:off x="0" y="4202918"/>
          <a:ext cx="6900512" cy="1331167"/>
        </a:xfrm>
        <a:prstGeom prst="roundRect">
          <a:avLst/>
        </a:prstGeom>
        <a:solidFill>
          <a:schemeClr val="accent2">
            <a:hueOff val="2989823"/>
            <a:satOff val="-9297"/>
            <a:lumOff val="-137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kern="1200"/>
            <a:t>Ύφος ουδέτερο, σοβαρό (κάποιες φορές ειρωνικό ή χιουμοριστικό)</a:t>
          </a:r>
          <a:endParaRPr lang="en-US" sz="2400" kern="1200"/>
        </a:p>
      </dsp:txBody>
      <dsp:txXfrm>
        <a:off x="64982" y="4267900"/>
        <a:ext cx="6770548" cy="12012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CEA97-1BFE-430B-923C-E4A2CEE1B41C}">
      <dsp:nvSpPr>
        <dsp:cNvPr id="0" name=""/>
        <dsp:cNvSpPr/>
      </dsp:nvSpPr>
      <dsp:spPr>
        <a:xfrm>
          <a:off x="0" y="130150"/>
          <a:ext cx="6900512" cy="169909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l-GR" sz="3100" kern="1200"/>
            <a:t>Απευθύνεται σε συγκεκριμένο κοινό</a:t>
          </a:r>
          <a:endParaRPr lang="en-US" sz="3100" kern="1200"/>
        </a:p>
      </dsp:txBody>
      <dsp:txXfrm>
        <a:off x="82943" y="213093"/>
        <a:ext cx="6734626" cy="1533207"/>
      </dsp:txXfrm>
    </dsp:sp>
    <dsp:sp modelId="{F1245C72-DBCB-4BC0-97BC-A89DF5EF9E13}">
      <dsp:nvSpPr>
        <dsp:cNvPr id="0" name=""/>
        <dsp:cNvSpPr/>
      </dsp:nvSpPr>
      <dsp:spPr>
        <a:xfrm>
          <a:off x="0" y="1918523"/>
          <a:ext cx="6900512" cy="1699093"/>
        </a:xfrm>
        <a:prstGeom prst="roundRect">
          <a:avLst/>
        </a:prstGeom>
        <a:solidFill>
          <a:schemeClr val="accent2">
            <a:hueOff val="1494911"/>
            <a:satOff val="-4648"/>
            <a:lumOff val="-6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l-GR" sz="3100" kern="1200"/>
            <a:t>Σκοπός: η ενημέρωση και η κατάθεση προτάσεων</a:t>
          </a:r>
          <a:endParaRPr lang="en-US" sz="3100" kern="1200"/>
        </a:p>
      </dsp:txBody>
      <dsp:txXfrm>
        <a:off x="82943" y="2001466"/>
        <a:ext cx="6734626" cy="1533207"/>
      </dsp:txXfrm>
    </dsp:sp>
    <dsp:sp modelId="{A64D84EA-413A-4497-910A-C428E7809E18}">
      <dsp:nvSpPr>
        <dsp:cNvPr id="0" name=""/>
        <dsp:cNvSpPr/>
      </dsp:nvSpPr>
      <dsp:spPr>
        <a:xfrm>
          <a:off x="0" y="3706897"/>
          <a:ext cx="6900512" cy="1699093"/>
        </a:xfrm>
        <a:prstGeom prst="roundRect">
          <a:avLst/>
        </a:prstGeom>
        <a:solidFill>
          <a:schemeClr val="accent2">
            <a:hueOff val="2989823"/>
            <a:satOff val="-9297"/>
            <a:lumOff val="-137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l-GR" sz="3100" kern="1200"/>
            <a:t>Τυπικά στοιχεία: προσφώνηση, χρήση α , β ενικού/ πληθυντικού, αποφώνηση, ύφος ανάλογο με το κοινό</a:t>
          </a:r>
          <a:endParaRPr lang="en-US" sz="3100" kern="1200"/>
        </a:p>
      </dsp:txBody>
      <dsp:txXfrm>
        <a:off x="82943" y="3789840"/>
        <a:ext cx="6734626" cy="15332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7CACB-20A3-40D4-8CFE-34A3D7BC217F}">
      <dsp:nvSpPr>
        <dsp:cNvPr id="0" name=""/>
        <dsp:cNvSpPr/>
      </dsp:nvSpPr>
      <dsp:spPr>
        <a:xfrm>
          <a:off x="0" y="199638"/>
          <a:ext cx="6900512" cy="166620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kern="1200"/>
            <a:t>Απευθύνεται σε συγκεκριμένα πρόσωπα ή ομάδες</a:t>
          </a:r>
          <a:endParaRPr lang="en-US" sz="2400" kern="1200"/>
        </a:p>
      </dsp:txBody>
      <dsp:txXfrm>
        <a:off x="81338" y="280976"/>
        <a:ext cx="6737836" cy="1503531"/>
      </dsp:txXfrm>
    </dsp:sp>
    <dsp:sp modelId="{2A476260-FF4A-497E-B35C-5D139725A4C6}">
      <dsp:nvSpPr>
        <dsp:cNvPr id="0" name=""/>
        <dsp:cNvSpPr/>
      </dsp:nvSpPr>
      <dsp:spPr>
        <a:xfrm>
          <a:off x="0" y="1934966"/>
          <a:ext cx="6900512" cy="1666207"/>
        </a:xfrm>
        <a:prstGeom prst="roundRect">
          <a:avLst/>
        </a:prstGeom>
        <a:solidFill>
          <a:schemeClr val="accent5">
            <a:hueOff val="751078"/>
            <a:satOff val="-5009"/>
            <a:lumOff val="16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kern="1200"/>
            <a:t>Σκοπός: να πληροφορήσει, να προβληματίσει, να καταθέσει απόψεις και προτάσεις</a:t>
          </a:r>
          <a:endParaRPr lang="en-US" sz="2400" kern="1200"/>
        </a:p>
      </dsp:txBody>
      <dsp:txXfrm>
        <a:off x="81338" y="2016304"/>
        <a:ext cx="6737836" cy="1503531"/>
      </dsp:txXfrm>
    </dsp:sp>
    <dsp:sp modelId="{83EA3A6A-6694-41C1-9CC0-950A727456BD}">
      <dsp:nvSpPr>
        <dsp:cNvPr id="0" name=""/>
        <dsp:cNvSpPr/>
      </dsp:nvSpPr>
      <dsp:spPr>
        <a:xfrm>
          <a:off x="0" y="3670294"/>
          <a:ext cx="6900512" cy="1666207"/>
        </a:xfrm>
        <a:prstGeom prst="roundRect">
          <a:avLst/>
        </a:prstGeom>
        <a:solidFill>
          <a:schemeClr val="accent5">
            <a:hueOff val="1502156"/>
            <a:satOff val="-10019"/>
            <a:lumOff val="33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kern="1200" dirty="0"/>
            <a:t>Τυπικά χαρακτηριστικά: Τόπος- χρόνος ( πάνω δεξιά), προσφώνηση, ά ενικό/πληθυντικό και β πληθυντικό, σοβαρό ύφος, προσεγμένη γλώσσα, </a:t>
          </a:r>
          <a:r>
            <a:rPr lang="el-GR" sz="2400" kern="1200" dirty="0" err="1"/>
            <a:t>αποφώνηση</a:t>
          </a:r>
          <a:r>
            <a:rPr lang="el-GR" sz="2400" kern="1200" dirty="0"/>
            <a:t> , αναφορική λειτουργία της γλώσσας</a:t>
          </a:r>
          <a:endParaRPr lang="en-US" sz="2400" kern="1200" dirty="0"/>
        </a:p>
      </dsp:txBody>
      <dsp:txXfrm>
        <a:off x="81338" y="3751632"/>
        <a:ext cx="6737836" cy="15035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B9B845-E7C3-4102-B0D9-8109EB1FDCBF}">
      <dsp:nvSpPr>
        <dsp:cNvPr id="0" name=""/>
        <dsp:cNvSpPr/>
      </dsp:nvSpPr>
      <dsp:spPr>
        <a:xfrm>
          <a:off x="682185" y="0"/>
          <a:ext cx="5536141" cy="5536141"/>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2420FA-8023-4850-AFEE-3744F848F982}">
      <dsp:nvSpPr>
        <dsp:cNvPr id="0" name=""/>
        <dsp:cNvSpPr/>
      </dsp:nvSpPr>
      <dsp:spPr>
        <a:xfrm>
          <a:off x="1208118" y="525933"/>
          <a:ext cx="2159094" cy="215909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a:t>Απευθύνεται συνήθως σε μία Δημόσια Αρχή, αλλά γνωστοποιείται στο ευρύ κοινό.</a:t>
          </a:r>
          <a:endParaRPr lang="en-US" sz="2000" kern="1200"/>
        </a:p>
      </dsp:txBody>
      <dsp:txXfrm>
        <a:off x="1313516" y="631331"/>
        <a:ext cx="1948298" cy="1948298"/>
      </dsp:txXfrm>
    </dsp:sp>
    <dsp:sp modelId="{E5598F1E-2282-42F9-8676-9DC971446623}">
      <dsp:nvSpPr>
        <dsp:cNvPr id="0" name=""/>
        <dsp:cNvSpPr/>
      </dsp:nvSpPr>
      <dsp:spPr>
        <a:xfrm>
          <a:off x="3533298" y="525933"/>
          <a:ext cx="2159094" cy="215909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a:t>Στόχος: να ενημερώσει ή να διαμαρτυρηθεί</a:t>
          </a:r>
          <a:endParaRPr lang="en-US" sz="2000" kern="1200"/>
        </a:p>
      </dsp:txBody>
      <dsp:txXfrm>
        <a:off x="3638696" y="631331"/>
        <a:ext cx="1948298" cy="1948298"/>
      </dsp:txXfrm>
    </dsp:sp>
    <dsp:sp modelId="{2CE66AEB-30D2-4375-A302-C69B5BAEEF9C}">
      <dsp:nvSpPr>
        <dsp:cNvPr id="0" name=""/>
        <dsp:cNvSpPr/>
      </dsp:nvSpPr>
      <dsp:spPr>
        <a:xfrm>
          <a:off x="1208118" y="2851112"/>
          <a:ext cx="2159094" cy="215909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a:t>Ύφος σοβαρό, επίσημο</a:t>
          </a:r>
          <a:endParaRPr lang="en-US" sz="2000" kern="1200"/>
        </a:p>
      </dsp:txBody>
      <dsp:txXfrm>
        <a:off x="1313516" y="2956510"/>
        <a:ext cx="1948298" cy="1948298"/>
      </dsp:txXfrm>
    </dsp:sp>
    <dsp:sp modelId="{41BC2D3F-7DB5-445B-A05B-B2830C67186A}">
      <dsp:nvSpPr>
        <dsp:cNvPr id="0" name=""/>
        <dsp:cNvSpPr/>
      </dsp:nvSpPr>
      <dsp:spPr>
        <a:xfrm>
          <a:off x="3533298" y="2851112"/>
          <a:ext cx="2159094" cy="215909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a:t>Συνήθως α πληθυντικό πρόσωπο και αναφορική λειτουργία της γλώσσας</a:t>
          </a:r>
          <a:endParaRPr lang="en-US" sz="2000" kern="1200"/>
        </a:p>
      </dsp:txBody>
      <dsp:txXfrm>
        <a:off x="3638696" y="2956510"/>
        <a:ext cx="1948298" cy="19482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D4A1D-3F40-4FB1-9FCF-9F3E96380EEA}">
      <dsp:nvSpPr>
        <dsp:cNvPr id="0" name=""/>
        <dsp:cNvSpPr/>
      </dsp:nvSpPr>
      <dsp:spPr>
        <a:xfrm>
          <a:off x="3085771" y="846975"/>
          <a:ext cx="653170" cy="91440"/>
        </a:xfrm>
        <a:custGeom>
          <a:avLst/>
          <a:gdLst/>
          <a:ahLst/>
          <a:cxnLst/>
          <a:rect l="0" t="0" r="0" b="0"/>
          <a:pathLst>
            <a:path>
              <a:moveTo>
                <a:pt x="0" y="45720"/>
              </a:moveTo>
              <a:lnTo>
                <a:pt x="65317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95262" y="889276"/>
        <a:ext cx="34188" cy="6837"/>
      </dsp:txXfrm>
    </dsp:sp>
    <dsp:sp modelId="{2B3CC24A-D50A-4B19-B65A-7B91D6A1041D}">
      <dsp:nvSpPr>
        <dsp:cNvPr id="0" name=""/>
        <dsp:cNvSpPr/>
      </dsp:nvSpPr>
      <dsp:spPr>
        <a:xfrm>
          <a:off x="114654" y="820"/>
          <a:ext cx="2972916" cy="17837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675" tIns="152912" rIns="145675" bIns="152912" numCol="1" spcCol="1270" anchor="ctr" anchorCtr="0">
          <a:noAutofit/>
        </a:bodyPr>
        <a:lstStyle/>
        <a:p>
          <a:pPr marL="0" lvl="0" indent="0" algn="ctr" defTabSz="977900">
            <a:lnSpc>
              <a:spcPct val="90000"/>
            </a:lnSpc>
            <a:spcBef>
              <a:spcPct val="0"/>
            </a:spcBef>
            <a:spcAft>
              <a:spcPct val="35000"/>
            </a:spcAft>
            <a:buNone/>
          </a:pPr>
          <a:r>
            <a:rPr lang="el-GR" sz="2200" kern="1200"/>
            <a:t>Απευθύνεται σε μορφωμένο ευρύ κοινό</a:t>
          </a:r>
          <a:endParaRPr lang="en-US" sz="2200" kern="1200"/>
        </a:p>
      </dsp:txBody>
      <dsp:txXfrm>
        <a:off x="114654" y="820"/>
        <a:ext cx="2972916" cy="1783749"/>
      </dsp:txXfrm>
    </dsp:sp>
    <dsp:sp modelId="{9AEBB9F4-19DB-49AA-B761-7EFEA5067C27}">
      <dsp:nvSpPr>
        <dsp:cNvPr id="0" name=""/>
        <dsp:cNvSpPr/>
      </dsp:nvSpPr>
      <dsp:spPr>
        <a:xfrm>
          <a:off x="6742458" y="846975"/>
          <a:ext cx="653170" cy="91440"/>
        </a:xfrm>
        <a:custGeom>
          <a:avLst/>
          <a:gdLst/>
          <a:ahLst/>
          <a:cxnLst/>
          <a:rect l="0" t="0" r="0" b="0"/>
          <a:pathLst>
            <a:path>
              <a:moveTo>
                <a:pt x="0" y="45720"/>
              </a:moveTo>
              <a:lnTo>
                <a:pt x="65317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51949" y="889276"/>
        <a:ext cx="34188" cy="6837"/>
      </dsp:txXfrm>
    </dsp:sp>
    <dsp:sp modelId="{736080CB-B83C-46BE-8215-83A00F16137F}">
      <dsp:nvSpPr>
        <dsp:cNvPr id="0" name=""/>
        <dsp:cNvSpPr/>
      </dsp:nvSpPr>
      <dsp:spPr>
        <a:xfrm>
          <a:off x="3771341" y="820"/>
          <a:ext cx="2972916" cy="17837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675" tIns="152912" rIns="145675" bIns="152912" numCol="1" spcCol="1270" anchor="ctr" anchorCtr="0">
          <a:noAutofit/>
        </a:bodyPr>
        <a:lstStyle/>
        <a:p>
          <a:pPr marL="0" lvl="0" indent="0" algn="ctr" defTabSz="977900">
            <a:lnSpc>
              <a:spcPct val="90000"/>
            </a:lnSpc>
            <a:spcBef>
              <a:spcPct val="0"/>
            </a:spcBef>
            <a:spcAft>
              <a:spcPct val="35000"/>
            </a:spcAft>
            <a:buNone/>
          </a:pPr>
          <a:r>
            <a:rPr lang="el-GR" sz="2200" kern="1200"/>
            <a:t>Διαχρονικό θέμα</a:t>
          </a:r>
          <a:endParaRPr lang="en-US" sz="2200" kern="1200"/>
        </a:p>
      </dsp:txBody>
      <dsp:txXfrm>
        <a:off x="3771341" y="820"/>
        <a:ext cx="2972916" cy="1783749"/>
      </dsp:txXfrm>
    </dsp:sp>
    <dsp:sp modelId="{73E7D6E7-7A1D-41E6-B2A5-F8E662BC23B6}">
      <dsp:nvSpPr>
        <dsp:cNvPr id="0" name=""/>
        <dsp:cNvSpPr/>
      </dsp:nvSpPr>
      <dsp:spPr>
        <a:xfrm>
          <a:off x="1601113" y="1782770"/>
          <a:ext cx="7313373" cy="653170"/>
        </a:xfrm>
        <a:custGeom>
          <a:avLst/>
          <a:gdLst/>
          <a:ahLst/>
          <a:cxnLst/>
          <a:rect l="0" t="0" r="0" b="0"/>
          <a:pathLst>
            <a:path>
              <a:moveTo>
                <a:pt x="7313373" y="0"/>
              </a:moveTo>
              <a:lnTo>
                <a:pt x="7313373" y="343685"/>
              </a:lnTo>
              <a:lnTo>
                <a:pt x="0" y="343685"/>
              </a:lnTo>
              <a:lnTo>
                <a:pt x="0" y="65317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4168" y="2105937"/>
        <a:ext cx="367263" cy="6837"/>
      </dsp:txXfrm>
    </dsp:sp>
    <dsp:sp modelId="{4A281CF8-C137-4B14-8830-1F8904E13186}">
      <dsp:nvSpPr>
        <dsp:cNvPr id="0" name=""/>
        <dsp:cNvSpPr/>
      </dsp:nvSpPr>
      <dsp:spPr>
        <a:xfrm>
          <a:off x="7428028" y="820"/>
          <a:ext cx="2972916" cy="17837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675" tIns="152912" rIns="145675" bIns="152912" numCol="1" spcCol="1270" anchor="ctr" anchorCtr="0">
          <a:noAutofit/>
        </a:bodyPr>
        <a:lstStyle/>
        <a:p>
          <a:pPr marL="0" lvl="0" indent="0" algn="ctr" defTabSz="977900">
            <a:lnSpc>
              <a:spcPct val="90000"/>
            </a:lnSpc>
            <a:spcBef>
              <a:spcPct val="0"/>
            </a:spcBef>
            <a:spcAft>
              <a:spcPct val="35000"/>
            </a:spcAft>
            <a:buNone/>
          </a:pPr>
          <a:r>
            <a:rPr lang="el-GR" sz="2200" kern="1200"/>
            <a:t>Στόχος: να πληροφορήσει, να πείσει, να προβληματίσει</a:t>
          </a:r>
          <a:endParaRPr lang="en-US" sz="2200" kern="1200"/>
        </a:p>
      </dsp:txBody>
      <dsp:txXfrm>
        <a:off x="7428028" y="820"/>
        <a:ext cx="2972916" cy="1783749"/>
      </dsp:txXfrm>
    </dsp:sp>
    <dsp:sp modelId="{A780CF2A-4A29-4FCA-A5BE-6605886B8237}">
      <dsp:nvSpPr>
        <dsp:cNvPr id="0" name=""/>
        <dsp:cNvSpPr/>
      </dsp:nvSpPr>
      <dsp:spPr>
        <a:xfrm>
          <a:off x="3085771" y="3314496"/>
          <a:ext cx="653170" cy="91440"/>
        </a:xfrm>
        <a:custGeom>
          <a:avLst/>
          <a:gdLst/>
          <a:ahLst/>
          <a:cxnLst/>
          <a:rect l="0" t="0" r="0" b="0"/>
          <a:pathLst>
            <a:path>
              <a:moveTo>
                <a:pt x="0" y="45720"/>
              </a:moveTo>
              <a:lnTo>
                <a:pt x="65317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95262" y="3356797"/>
        <a:ext cx="34188" cy="6837"/>
      </dsp:txXfrm>
    </dsp:sp>
    <dsp:sp modelId="{A7661222-E2DB-410C-8D1E-DF16D3BD06AD}">
      <dsp:nvSpPr>
        <dsp:cNvPr id="0" name=""/>
        <dsp:cNvSpPr/>
      </dsp:nvSpPr>
      <dsp:spPr>
        <a:xfrm>
          <a:off x="114654" y="2468341"/>
          <a:ext cx="2972916" cy="17837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675" tIns="152912" rIns="145675" bIns="152912" numCol="1" spcCol="1270" anchor="ctr" anchorCtr="0">
          <a:noAutofit/>
        </a:bodyPr>
        <a:lstStyle/>
        <a:p>
          <a:pPr marL="0" lvl="0" indent="0" algn="ctr" defTabSz="977900">
            <a:lnSpc>
              <a:spcPct val="90000"/>
            </a:lnSpc>
            <a:spcBef>
              <a:spcPct val="0"/>
            </a:spcBef>
            <a:spcAft>
              <a:spcPct val="35000"/>
            </a:spcAft>
            <a:buNone/>
          </a:pPr>
          <a:r>
            <a:rPr lang="el-GR" sz="2200" kern="1200"/>
            <a:t>Λογική οργάνωση</a:t>
          </a:r>
          <a:endParaRPr lang="en-US" sz="2200" kern="1200"/>
        </a:p>
      </dsp:txBody>
      <dsp:txXfrm>
        <a:off x="114654" y="2468341"/>
        <a:ext cx="2972916" cy="1783749"/>
      </dsp:txXfrm>
    </dsp:sp>
    <dsp:sp modelId="{CF70563E-88D1-451A-808B-9021D8B715B5}">
      <dsp:nvSpPr>
        <dsp:cNvPr id="0" name=""/>
        <dsp:cNvSpPr/>
      </dsp:nvSpPr>
      <dsp:spPr>
        <a:xfrm>
          <a:off x="6742458" y="3314496"/>
          <a:ext cx="653170" cy="91440"/>
        </a:xfrm>
        <a:custGeom>
          <a:avLst/>
          <a:gdLst/>
          <a:ahLst/>
          <a:cxnLst/>
          <a:rect l="0" t="0" r="0" b="0"/>
          <a:pathLst>
            <a:path>
              <a:moveTo>
                <a:pt x="0" y="45720"/>
              </a:moveTo>
              <a:lnTo>
                <a:pt x="65317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51949" y="3356797"/>
        <a:ext cx="34188" cy="6837"/>
      </dsp:txXfrm>
    </dsp:sp>
    <dsp:sp modelId="{703483B3-A4B5-4AB8-95CE-45CC7D492FAF}">
      <dsp:nvSpPr>
        <dsp:cNvPr id="0" name=""/>
        <dsp:cNvSpPr/>
      </dsp:nvSpPr>
      <dsp:spPr>
        <a:xfrm>
          <a:off x="3771341" y="2468341"/>
          <a:ext cx="2972916" cy="17837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675" tIns="152912" rIns="145675" bIns="152912" numCol="1" spcCol="1270" anchor="ctr" anchorCtr="0">
          <a:noAutofit/>
        </a:bodyPr>
        <a:lstStyle/>
        <a:p>
          <a:pPr marL="0" lvl="0" indent="0" algn="ctr" defTabSz="977900">
            <a:lnSpc>
              <a:spcPct val="90000"/>
            </a:lnSpc>
            <a:spcBef>
              <a:spcPct val="0"/>
            </a:spcBef>
            <a:spcAft>
              <a:spcPct val="35000"/>
            </a:spcAft>
            <a:buNone/>
          </a:pPr>
          <a:r>
            <a:rPr lang="el-GR" sz="2200" kern="1200"/>
            <a:t>Κυριαρχεί η επίκληση στη λογική ( υπάρχουν όμως και άλλοι τρόποι πειθούς)</a:t>
          </a:r>
          <a:endParaRPr lang="en-US" sz="2200" kern="1200"/>
        </a:p>
      </dsp:txBody>
      <dsp:txXfrm>
        <a:off x="3771341" y="2468341"/>
        <a:ext cx="2972916" cy="1783749"/>
      </dsp:txXfrm>
    </dsp:sp>
    <dsp:sp modelId="{DC52E584-53EE-49DC-9EEA-07B691D8F5B5}">
      <dsp:nvSpPr>
        <dsp:cNvPr id="0" name=""/>
        <dsp:cNvSpPr/>
      </dsp:nvSpPr>
      <dsp:spPr>
        <a:xfrm>
          <a:off x="7428028" y="2468341"/>
          <a:ext cx="2972916" cy="17837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675" tIns="152912" rIns="145675" bIns="152912" numCol="1" spcCol="1270" anchor="ctr" anchorCtr="0">
          <a:noAutofit/>
        </a:bodyPr>
        <a:lstStyle/>
        <a:p>
          <a:pPr marL="0" lvl="0" indent="0" algn="ctr" defTabSz="977900">
            <a:lnSpc>
              <a:spcPct val="90000"/>
            </a:lnSpc>
            <a:spcBef>
              <a:spcPct val="0"/>
            </a:spcBef>
            <a:spcAft>
              <a:spcPct val="35000"/>
            </a:spcAft>
            <a:buNone/>
          </a:pPr>
          <a:r>
            <a:rPr lang="el-GR" sz="2200" kern="1200" dirty="0"/>
            <a:t>Ύφος επίσημο και σοβαρό</a:t>
          </a:r>
          <a:endParaRPr lang="en-US" sz="2200" kern="1200" dirty="0"/>
        </a:p>
      </dsp:txBody>
      <dsp:txXfrm>
        <a:off x="7428028" y="2468341"/>
        <a:ext cx="2972916" cy="17837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23123-088A-49AF-A7C4-A8BAE85B856A}">
      <dsp:nvSpPr>
        <dsp:cNvPr id="0" name=""/>
        <dsp:cNvSpPr/>
      </dsp:nvSpPr>
      <dsp:spPr>
        <a:xfrm>
          <a:off x="0" y="438600"/>
          <a:ext cx="6900512" cy="14297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l-GR" sz="2600" kern="1200"/>
            <a:t>Καθώς είναι επιχειρηματολογικό κείμενο έχει κάποια χαρακτηριστικά ( τα συναντάμε και σε άλλα κείμενα που στοχεύουν να πείσουν):</a:t>
          </a:r>
          <a:endParaRPr lang="en-US" sz="2600" kern="1200"/>
        </a:p>
      </dsp:txBody>
      <dsp:txXfrm>
        <a:off x="69794" y="508394"/>
        <a:ext cx="6760924" cy="1290152"/>
      </dsp:txXfrm>
    </dsp:sp>
    <dsp:sp modelId="{E5D7405D-3BE1-4EC7-999A-E3C21D66A635}">
      <dsp:nvSpPr>
        <dsp:cNvPr id="0" name=""/>
        <dsp:cNvSpPr/>
      </dsp:nvSpPr>
      <dsp:spPr>
        <a:xfrm>
          <a:off x="0" y="1868340"/>
          <a:ext cx="6900512" cy="322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l-GR" sz="2000" kern="1200"/>
            <a:t>1. Σαφήνεια (κυριολεξία, αποφυγή της πολυσημίας, ακρίβεια στη χρήση του λεξιλογίου, ειδικοί όροι κ.λπ.)</a:t>
          </a:r>
          <a:endParaRPr lang="en-US" sz="2000" kern="1200"/>
        </a:p>
        <a:p>
          <a:pPr marL="228600" lvl="1" indent="-228600" algn="l" defTabSz="889000">
            <a:lnSpc>
              <a:spcPct val="90000"/>
            </a:lnSpc>
            <a:spcBef>
              <a:spcPct val="0"/>
            </a:spcBef>
            <a:spcAft>
              <a:spcPct val="20000"/>
            </a:spcAft>
            <a:buChar char="•"/>
          </a:pPr>
          <a:r>
            <a:rPr lang="el-GR" sz="2000" kern="1200"/>
            <a:t>2. Ονοματοποίηση </a:t>
          </a:r>
          <a:endParaRPr lang="en-US" sz="2000" kern="1200"/>
        </a:p>
        <a:p>
          <a:pPr marL="228600" lvl="1" indent="-228600" algn="l" defTabSz="889000">
            <a:lnSpc>
              <a:spcPct val="90000"/>
            </a:lnSpc>
            <a:spcBef>
              <a:spcPct val="0"/>
            </a:spcBef>
            <a:spcAft>
              <a:spcPct val="20000"/>
            </a:spcAft>
            <a:buChar char="•"/>
          </a:pPr>
          <a:r>
            <a:rPr lang="el-GR" sz="2000" kern="1200"/>
            <a:t>3. Παθητική)</a:t>
          </a:r>
          <a:endParaRPr lang="en-US" sz="2000" kern="1200"/>
        </a:p>
        <a:p>
          <a:pPr marL="228600" lvl="1" indent="-228600" algn="l" defTabSz="889000">
            <a:lnSpc>
              <a:spcPct val="90000"/>
            </a:lnSpc>
            <a:spcBef>
              <a:spcPct val="0"/>
            </a:spcBef>
            <a:spcAft>
              <a:spcPct val="20000"/>
            </a:spcAft>
            <a:buChar char="•"/>
          </a:pPr>
          <a:r>
            <a:rPr lang="el-GR" sz="2000" kern="1200"/>
            <a:t>4. Διαρθρωτικές λέξεις/φράσεις που δηλώνουν σχέσεις χρόνου, αντίθεσης, αιτίου και αποτελέσματος, συμπεράσματος κ.λπ.</a:t>
          </a:r>
          <a:endParaRPr lang="en-US" sz="2000" kern="1200"/>
        </a:p>
        <a:p>
          <a:pPr marL="228600" lvl="1" indent="-228600" algn="l" defTabSz="889000">
            <a:lnSpc>
              <a:spcPct val="90000"/>
            </a:lnSpc>
            <a:spcBef>
              <a:spcPct val="0"/>
            </a:spcBef>
            <a:spcAft>
              <a:spcPct val="20000"/>
            </a:spcAft>
            <a:buChar char="•"/>
          </a:pPr>
          <a:r>
            <a:rPr lang="el-GR" sz="2000" kern="1200"/>
            <a:t>5. Ρητορικά ερωτήματα</a:t>
          </a:r>
          <a:endParaRPr lang="en-US" sz="2000" kern="1200"/>
        </a:p>
        <a:p>
          <a:pPr marL="228600" lvl="1" indent="-228600" algn="l" defTabSz="889000">
            <a:lnSpc>
              <a:spcPct val="90000"/>
            </a:lnSpc>
            <a:spcBef>
              <a:spcPct val="0"/>
            </a:spcBef>
            <a:spcAft>
              <a:spcPct val="20000"/>
            </a:spcAft>
            <a:buChar char="•"/>
          </a:pPr>
          <a:r>
            <a:rPr lang="el-GR" sz="2000" kern="1200"/>
            <a:t>6. Αποφαντικές (δηλωτικές) προτάσεις</a:t>
          </a:r>
          <a:endParaRPr lang="en-US" sz="2000" kern="1200"/>
        </a:p>
        <a:p>
          <a:pPr marL="228600" lvl="1" indent="-228600" algn="l" defTabSz="889000">
            <a:lnSpc>
              <a:spcPct val="90000"/>
            </a:lnSpc>
            <a:spcBef>
              <a:spcPct val="0"/>
            </a:spcBef>
            <a:spcAft>
              <a:spcPct val="20000"/>
            </a:spcAft>
            <a:buChar char="•"/>
          </a:pPr>
          <a:r>
            <a:rPr lang="el-GR" sz="2000" kern="1200"/>
            <a:t>7. Επιστημική και δεοντική τροπικότητα 8. Πλούσια στίξη</a:t>
          </a:r>
          <a:endParaRPr lang="en-US" sz="2000" kern="1200"/>
        </a:p>
      </dsp:txBody>
      <dsp:txXfrm>
        <a:off x="0" y="1868340"/>
        <a:ext cx="6900512" cy="32292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8401B-3F8D-4A51-96CF-EF55CF5417A4}">
      <dsp:nvSpPr>
        <dsp:cNvPr id="0" name=""/>
        <dsp:cNvSpPr/>
      </dsp:nvSpPr>
      <dsp:spPr>
        <a:xfrm>
          <a:off x="682185" y="0"/>
          <a:ext cx="5536141" cy="5536141"/>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4F8936-B587-4D6B-AF39-2AC53B7E5D5A}">
      <dsp:nvSpPr>
        <dsp:cNvPr id="0" name=""/>
        <dsp:cNvSpPr/>
      </dsp:nvSpPr>
      <dsp:spPr>
        <a:xfrm>
          <a:off x="1208118" y="525933"/>
          <a:ext cx="2159094" cy="215909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a:t>Στόχος : ο προβληματισμός, η συναισθηματική συμμετοχή, η αισθητική συγκίνηση</a:t>
          </a:r>
          <a:endParaRPr lang="en-US" sz="1800" kern="1200"/>
        </a:p>
      </dsp:txBody>
      <dsp:txXfrm>
        <a:off x="1313516" y="631331"/>
        <a:ext cx="1948298" cy="1948298"/>
      </dsp:txXfrm>
    </dsp:sp>
    <dsp:sp modelId="{CAC9B68D-4EFB-4F21-84F2-491E8FA89880}">
      <dsp:nvSpPr>
        <dsp:cNvPr id="0" name=""/>
        <dsp:cNvSpPr/>
      </dsp:nvSpPr>
      <dsp:spPr>
        <a:xfrm>
          <a:off x="3533298" y="525933"/>
          <a:ext cx="2159094" cy="215909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a:t>Κυριαρχεί η επίκληση στο συναίσθημα</a:t>
          </a:r>
          <a:endParaRPr lang="en-US" sz="1800" kern="1200"/>
        </a:p>
      </dsp:txBody>
      <dsp:txXfrm>
        <a:off x="3638696" y="631331"/>
        <a:ext cx="1948298" cy="1948298"/>
      </dsp:txXfrm>
    </dsp:sp>
    <dsp:sp modelId="{43E19786-37C0-4EF7-92D6-7130EC7FD85B}">
      <dsp:nvSpPr>
        <dsp:cNvPr id="0" name=""/>
        <dsp:cNvSpPr/>
      </dsp:nvSpPr>
      <dsp:spPr>
        <a:xfrm>
          <a:off x="1208118" y="2851112"/>
          <a:ext cx="2159094" cy="215909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a:t>Συνειρμική οργάνωση</a:t>
          </a:r>
          <a:endParaRPr lang="en-US" sz="1800" kern="1200"/>
        </a:p>
      </dsp:txBody>
      <dsp:txXfrm>
        <a:off x="1313516" y="2956510"/>
        <a:ext cx="1948298" cy="1948298"/>
      </dsp:txXfrm>
    </dsp:sp>
    <dsp:sp modelId="{34732A7F-169A-4B18-9BE7-0EFDD0FF27E4}">
      <dsp:nvSpPr>
        <dsp:cNvPr id="0" name=""/>
        <dsp:cNvSpPr/>
      </dsp:nvSpPr>
      <dsp:spPr>
        <a:xfrm>
          <a:off x="3533298" y="2851112"/>
          <a:ext cx="2159094" cy="215909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a:t>Συνυποδηλωτική χρήση της γλώσσας ( μεταφορές), ύφος είτε γλαφυρό είτε οικείο και άμεσο είτε σοβαρό</a:t>
          </a:r>
          <a:endParaRPr lang="en-US" sz="1800" kern="1200"/>
        </a:p>
      </dsp:txBody>
      <dsp:txXfrm>
        <a:off x="3638696" y="2956510"/>
        <a:ext cx="1948298" cy="19482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8AE6B-2F48-4B61-8B7F-8E8BA7592800}">
      <dsp:nvSpPr>
        <dsp:cNvPr id="0" name=""/>
        <dsp:cNvSpPr/>
      </dsp:nvSpPr>
      <dsp:spPr>
        <a:xfrm>
          <a:off x="0" y="675"/>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6C0051-8459-4B84-B706-C68738CEAC95}">
      <dsp:nvSpPr>
        <dsp:cNvPr id="0" name=""/>
        <dsp:cNvSpPr/>
      </dsp:nvSpPr>
      <dsp:spPr>
        <a:xfrm>
          <a:off x="0" y="675"/>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l-GR" sz="3400" kern="1200"/>
            <a:t>Συνεντεύξεις</a:t>
          </a:r>
          <a:endParaRPr lang="en-US" sz="3400" kern="1200"/>
        </a:p>
      </dsp:txBody>
      <dsp:txXfrm>
        <a:off x="0" y="675"/>
        <a:ext cx="6900512" cy="790684"/>
      </dsp:txXfrm>
    </dsp:sp>
    <dsp:sp modelId="{598A5B9B-2F6B-436E-86E3-9C1311B20C5C}">
      <dsp:nvSpPr>
        <dsp:cNvPr id="0" name=""/>
        <dsp:cNvSpPr/>
      </dsp:nvSpPr>
      <dsp:spPr>
        <a:xfrm>
          <a:off x="0" y="791359"/>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D6AC48-F724-4B8E-B7BB-733A3ECC8708}">
      <dsp:nvSpPr>
        <dsp:cNvPr id="0" name=""/>
        <dsp:cNvSpPr/>
      </dsp:nvSpPr>
      <dsp:spPr>
        <a:xfrm>
          <a:off x="0" y="791359"/>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l-GR" sz="3400" kern="1200"/>
            <a:t>Κριτικές</a:t>
          </a:r>
          <a:endParaRPr lang="en-US" sz="3400" kern="1200"/>
        </a:p>
      </dsp:txBody>
      <dsp:txXfrm>
        <a:off x="0" y="791359"/>
        <a:ext cx="6900512" cy="790684"/>
      </dsp:txXfrm>
    </dsp:sp>
    <dsp:sp modelId="{73B0C4A5-F91E-423B-9CA8-C86A6E2E9E36}">
      <dsp:nvSpPr>
        <dsp:cNvPr id="0" name=""/>
        <dsp:cNvSpPr/>
      </dsp:nvSpPr>
      <dsp:spPr>
        <a:xfrm>
          <a:off x="0" y="1582044"/>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9FBEB5-9C33-4C8F-A978-36B772291885}">
      <dsp:nvSpPr>
        <dsp:cNvPr id="0" name=""/>
        <dsp:cNvSpPr/>
      </dsp:nvSpPr>
      <dsp:spPr>
        <a:xfrm>
          <a:off x="0" y="1582044"/>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l-GR" sz="3400" kern="1200"/>
            <a:t>Αναλύσεις</a:t>
          </a:r>
          <a:endParaRPr lang="en-US" sz="3400" kern="1200"/>
        </a:p>
      </dsp:txBody>
      <dsp:txXfrm>
        <a:off x="0" y="1582044"/>
        <a:ext cx="6900512" cy="790684"/>
      </dsp:txXfrm>
    </dsp:sp>
    <dsp:sp modelId="{21E90681-45C6-4CE3-9246-05BEFB9ABCAD}">
      <dsp:nvSpPr>
        <dsp:cNvPr id="0" name=""/>
        <dsp:cNvSpPr/>
      </dsp:nvSpPr>
      <dsp:spPr>
        <a:xfrm>
          <a:off x="0" y="2372728"/>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073549-00A6-47A0-846D-F424ADA538C3}">
      <dsp:nvSpPr>
        <dsp:cNvPr id="0" name=""/>
        <dsp:cNvSpPr/>
      </dsp:nvSpPr>
      <dsp:spPr>
        <a:xfrm>
          <a:off x="0" y="2372728"/>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l-GR" sz="3400" kern="1200"/>
            <a:t>Προσωπικές αφηγήσεις/ μαρτυρίες</a:t>
          </a:r>
          <a:endParaRPr lang="en-US" sz="3400" kern="1200"/>
        </a:p>
      </dsp:txBody>
      <dsp:txXfrm>
        <a:off x="0" y="2372728"/>
        <a:ext cx="6900512" cy="790684"/>
      </dsp:txXfrm>
    </dsp:sp>
    <dsp:sp modelId="{FCBE8CB3-7547-47A1-BEF8-D00F4881F231}">
      <dsp:nvSpPr>
        <dsp:cNvPr id="0" name=""/>
        <dsp:cNvSpPr/>
      </dsp:nvSpPr>
      <dsp:spPr>
        <a:xfrm>
          <a:off x="0" y="3163412"/>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EFE48A-DC25-425E-B4BA-6B351A85803E}">
      <dsp:nvSpPr>
        <dsp:cNvPr id="0" name=""/>
        <dsp:cNvSpPr/>
      </dsp:nvSpPr>
      <dsp:spPr>
        <a:xfrm>
          <a:off x="0" y="3163412"/>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l-GR" sz="3400" kern="1200"/>
            <a:t>Ιστορικές αφηγήσεις</a:t>
          </a:r>
          <a:endParaRPr lang="en-US" sz="3400" kern="1200"/>
        </a:p>
      </dsp:txBody>
      <dsp:txXfrm>
        <a:off x="0" y="3163412"/>
        <a:ext cx="6900512" cy="790684"/>
      </dsp:txXfrm>
    </dsp:sp>
    <dsp:sp modelId="{ABE0868E-F36A-4D97-9860-C104F468861A}">
      <dsp:nvSpPr>
        <dsp:cNvPr id="0" name=""/>
        <dsp:cNvSpPr/>
      </dsp:nvSpPr>
      <dsp:spPr>
        <a:xfrm>
          <a:off x="0" y="3954096"/>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CA0D5B-9B8B-4E41-9234-848856ECC5E6}">
      <dsp:nvSpPr>
        <dsp:cNvPr id="0" name=""/>
        <dsp:cNvSpPr/>
      </dsp:nvSpPr>
      <dsp:spPr>
        <a:xfrm>
          <a:off x="0" y="3954096"/>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l-GR" sz="3400" kern="1200"/>
            <a:t>Επιστημονικά πειράματα</a:t>
          </a:r>
          <a:endParaRPr lang="en-US" sz="3400" kern="1200"/>
        </a:p>
      </dsp:txBody>
      <dsp:txXfrm>
        <a:off x="0" y="3954096"/>
        <a:ext cx="6900512" cy="790684"/>
      </dsp:txXfrm>
    </dsp:sp>
    <dsp:sp modelId="{1FFAD746-5352-4C75-ABAF-1EAAF066FB29}">
      <dsp:nvSpPr>
        <dsp:cNvPr id="0" name=""/>
        <dsp:cNvSpPr/>
      </dsp:nvSpPr>
      <dsp:spPr>
        <a:xfrm>
          <a:off x="0" y="4744781"/>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8A77FC-25E0-4D27-A4C1-1D26473BBE31}">
      <dsp:nvSpPr>
        <dsp:cNvPr id="0" name=""/>
        <dsp:cNvSpPr/>
      </dsp:nvSpPr>
      <dsp:spPr>
        <a:xfrm>
          <a:off x="0" y="4744781"/>
          <a:ext cx="6900512"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l-GR" sz="3400" kern="1200"/>
            <a:t>Παραμύθια</a:t>
          </a:r>
          <a:endParaRPr lang="en-US" sz="3400" kern="1200"/>
        </a:p>
      </dsp:txBody>
      <dsp:txXfrm>
        <a:off x="0" y="4744781"/>
        <a:ext cx="6900512" cy="79068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991522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5772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04320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23213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61770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76839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28593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0424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665887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0493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5/22/2020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1215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5/22/2020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262923712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693" r:id="rId6"/>
    <p:sldLayoutId id="2147483689" r:id="rId7"/>
    <p:sldLayoutId id="2147483690" r:id="rId8"/>
    <p:sldLayoutId id="2147483691" r:id="rId9"/>
    <p:sldLayoutId id="2147483692" r:id="rId10"/>
    <p:sldLayoutId id="2147483694"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A00EC7C-6EC3-45CA-844E-43A948AE6FB4}"/>
              </a:ext>
            </a:extLst>
          </p:cNvPr>
          <p:cNvPicPr>
            <a:picLocks noChangeAspect="1"/>
          </p:cNvPicPr>
          <p:nvPr/>
        </p:nvPicPr>
        <p:blipFill rotWithShape="1">
          <a:blip r:embed="rId2">
            <a:alphaModFix amt="50000"/>
          </a:blip>
          <a:srcRect t="18915" r="-1" b="24820"/>
          <a:stretch/>
        </p:blipFill>
        <p:spPr>
          <a:xfrm>
            <a:off x="20" y="10"/>
            <a:ext cx="12188930" cy="6857990"/>
          </a:xfrm>
          <a:prstGeom prst="rect">
            <a:avLst/>
          </a:prstGeom>
        </p:spPr>
      </p:pic>
      <p:sp>
        <p:nvSpPr>
          <p:cNvPr id="2" name="Τίτλος 1">
            <a:extLst>
              <a:ext uri="{FF2B5EF4-FFF2-40B4-BE49-F238E27FC236}">
                <a16:creationId xmlns:a16="http://schemas.microsoft.com/office/drawing/2014/main" id="{CA0F3F61-DC6E-4E04-B72F-81CDCBD03D18}"/>
              </a:ext>
            </a:extLst>
          </p:cNvPr>
          <p:cNvSpPr>
            <a:spLocks noGrp="1"/>
          </p:cNvSpPr>
          <p:nvPr>
            <p:ph type="ctrTitle"/>
          </p:nvPr>
        </p:nvSpPr>
        <p:spPr>
          <a:xfrm>
            <a:off x="1524000" y="1122363"/>
            <a:ext cx="9144000" cy="3063240"/>
          </a:xfrm>
        </p:spPr>
        <p:txBody>
          <a:bodyPr>
            <a:normAutofit/>
          </a:bodyPr>
          <a:lstStyle/>
          <a:p>
            <a:pPr algn="ctr">
              <a:lnSpc>
                <a:spcPct val="90000"/>
              </a:lnSpc>
            </a:pPr>
            <a:r>
              <a:rPr lang="el-GR" sz="10000"/>
              <a:t>ΚΕΙΜΕΝΙΚΟΙ ΤΥΠΟΙ</a:t>
            </a:r>
          </a:p>
        </p:txBody>
      </p:sp>
      <p:sp>
        <p:nvSpPr>
          <p:cNvPr id="3" name="Υπότιτλος 2">
            <a:extLst>
              <a:ext uri="{FF2B5EF4-FFF2-40B4-BE49-F238E27FC236}">
                <a16:creationId xmlns:a16="http://schemas.microsoft.com/office/drawing/2014/main" id="{9F13B5A8-0CBB-4BCB-B761-D550CC4624B6}"/>
              </a:ext>
            </a:extLst>
          </p:cNvPr>
          <p:cNvSpPr>
            <a:spLocks noGrp="1"/>
          </p:cNvSpPr>
          <p:nvPr>
            <p:ph type="subTitle" idx="1"/>
          </p:nvPr>
        </p:nvSpPr>
        <p:spPr>
          <a:xfrm>
            <a:off x="1527048" y="4599432"/>
            <a:ext cx="9144000" cy="1536192"/>
          </a:xfrm>
        </p:spPr>
        <p:txBody>
          <a:bodyPr>
            <a:normAutofit/>
          </a:bodyPr>
          <a:lstStyle/>
          <a:p>
            <a:pPr algn="ctr"/>
            <a:r>
              <a:rPr lang="el-GR" sz="3200" dirty="0"/>
              <a:t>Γ ΛΥΚΕΙΟΥ</a:t>
            </a:r>
          </a:p>
        </p:txBody>
      </p:sp>
      <p:sp>
        <p:nvSpPr>
          <p:cNvPr id="11"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114241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F34F87-72D9-4A80-9DB1-6BDBF4DEE23C}"/>
              </a:ext>
            </a:extLst>
          </p:cNvPr>
          <p:cNvSpPr>
            <a:spLocks noGrp="1"/>
          </p:cNvSpPr>
          <p:nvPr>
            <p:ph type="title"/>
          </p:nvPr>
        </p:nvSpPr>
        <p:spPr/>
        <p:txBody>
          <a:bodyPr/>
          <a:lstStyle/>
          <a:p>
            <a:r>
              <a:rPr lang="el-GR" dirty="0" err="1"/>
              <a:t>Δεοντική</a:t>
            </a:r>
            <a:r>
              <a:rPr lang="el-GR" dirty="0"/>
              <a:t> </a:t>
            </a:r>
            <a:r>
              <a:rPr lang="el-GR" dirty="0" err="1"/>
              <a:t>τροπικότητα</a:t>
            </a:r>
            <a:endParaRPr lang="el-GR" dirty="0"/>
          </a:p>
        </p:txBody>
      </p:sp>
      <p:sp>
        <p:nvSpPr>
          <p:cNvPr id="3" name="Θέση περιεχομένου 2">
            <a:extLst>
              <a:ext uri="{FF2B5EF4-FFF2-40B4-BE49-F238E27FC236}">
                <a16:creationId xmlns:a16="http://schemas.microsoft.com/office/drawing/2014/main" id="{075ADAAF-A9C9-4596-A860-02C606319998}"/>
              </a:ext>
            </a:extLst>
          </p:cNvPr>
          <p:cNvSpPr>
            <a:spLocks noGrp="1"/>
          </p:cNvSpPr>
          <p:nvPr>
            <p:ph idx="1"/>
          </p:nvPr>
        </p:nvSpPr>
        <p:spPr>
          <a:xfrm>
            <a:off x="584791" y="2009552"/>
            <a:ext cx="10909004" cy="4171791"/>
          </a:xfrm>
        </p:spPr>
        <p:txBody>
          <a:bodyPr>
            <a:normAutofit fontScale="40000" lnSpcReduction="20000"/>
          </a:bodyPr>
          <a:lstStyle/>
          <a:p>
            <a:pPr marL="0" indent="0">
              <a:buNone/>
            </a:pPr>
            <a:r>
              <a:rPr lang="el-GR" b="1" dirty="0">
                <a:solidFill>
                  <a:srgbClr val="FF0000"/>
                </a:solidFill>
              </a:rPr>
              <a:t>Επιθυμία</a:t>
            </a:r>
          </a:p>
          <a:p>
            <a:r>
              <a:rPr lang="el-GR" sz="3000" dirty="0"/>
              <a:t>Εκφράζεται από τον ομιλητή η επιθυμία του υποκειμένου. Εκφέρεται συχνά με το ρήμα θέλω + υποτακτική, π.χ. Όλοι θέλουν να έχουν καλή υγεία.</a:t>
            </a:r>
          </a:p>
          <a:p>
            <a:endParaRPr lang="el-GR" sz="3000" dirty="0"/>
          </a:p>
          <a:p>
            <a:pPr marL="0" indent="0">
              <a:buNone/>
            </a:pPr>
            <a:r>
              <a:rPr lang="el-GR" sz="3000" b="1" dirty="0">
                <a:solidFill>
                  <a:srgbClr val="FF0000"/>
                </a:solidFill>
              </a:rPr>
              <a:t>Ευχή</a:t>
            </a:r>
          </a:p>
          <a:p>
            <a:r>
              <a:rPr lang="el-GR" sz="3000" dirty="0"/>
              <a:t>Εκφράζεται από τον ομιλητή η επιθυμία του υποκειμένου ως ευχή. Είναι πιο ισχυρή από την </a:t>
            </a:r>
            <a:r>
              <a:rPr lang="el-GR" sz="3000" dirty="0" err="1"/>
              <a:t>τροπικότητα</a:t>
            </a:r>
            <a:r>
              <a:rPr lang="el-GR" sz="3000" dirty="0"/>
              <a:t> της επιθυμίας. Εκφέρεται με απλή υποτακτική (και εκφράσεις που δείχνουν πως πρόκειται για ευχή και όχι προσταγή) και με τα ας, να, μακάρι, που + υποτακτική, π.χ. Ας πλύνει καμιά φορά το αυτοκίνητο. Να μπεις στην εκκλησία, έστω και για λίγο.</a:t>
            </a:r>
          </a:p>
          <a:p>
            <a:endParaRPr lang="el-GR" sz="3000" dirty="0"/>
          </a:p>
          <a:p>
            <a:pPr marL="0" indent="0">
              <a:buNone/>
            </a:pPr>
            <a:r>
              <a:rPr lang="el-GR" sz="3000" b="1" dirty="0">
                <a:solidFill>
                  <a:srgbClr val="FF0000"/>
                </a:solidFill>
              </a:rPr>
              <a:t>Πρόθεση</a:t>
            </a:r>
          </a:p>
          <a:p>
            <a:r>
              <a:rPr lang="el-GR" sz="3000" dirty="0"/>
              <a:t>Εκφράζεται από τον ομιλητή η πρόθεση του υποκειμένου να κάνει μια ενέργεια. Εκφέρεται με ρήματα που δηλώνουν πρόθεση (στοχεύω να, σκοπεύω να, προτίθεμαι να, λέω να κτλ.) + υποτακτική, π.χ. Οι μαθητές της Γ΄ Λυκείου σκοπεύουν να πάνε φέτος εκδρομή στην Ιταλία.</a:t>
            </a:r>
          </a:p>
          <a:p>
            <a:endParaRPr lang="el-GR" sz="3000" dirty="0"/>
          </a:p>
          <a:p>
            <a:pPr marL="0" indent="0">
              <a:buNone/>
            </a:pPr>
            <a:r>
              <a:rPr lang="el-GR" sz="3000" b="1" dirty="0">
                <a:solidFill>
                  <a:srgbClr val="FF0000"/>
                </a:solidFill>
              </a:rPr>
              <a:t>Υποχρέωση</a:t>
            </a:r>
          </a:p>
          <a:p>
            <a:r>
              <a:rPr lang="el-GR" sz="3000" dirty="0"/>
              <a:t>Εκφράζεται από τον ομιλητή η ανάγκη, η υποχρέωση του υποκειμένου να κάνει μια ενέργεια. Εκφέρεται, εκτός της προστακτικής, με το απρόσωπο ρήμα «πρέπει» και με ανάλογες εκφράσεις (είναι ανάγκη, είναι υποχρεωμένος κτλ.) + υποτακτική, π.χ. Φέτος ο Γιάννης πρέπει να πάρει το πτυχίο του.</a:t>
            </a:r>
          </a:p>
          <a:p>
            <a:endParaRPr lang="el-GR" dirty="0"/>
          </a:p>
        </p:txBody>
      </p:sp>
    </p:spTree>
    <p:extLst>
      <p:ext uri="{BB962C8B-B14F-4D97-AF65-F5344CB8AC3E}">
        <p14:creationId xmlns:p14="http://schemas.microsoft.com/office/powerpoint/2010/main" val="532267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B28B34F-4DE0-4F29-B029-91FFA84D44E5}"/>
              </a:ext>
            </a:extLst>
          </p:cNvPr>
          <p:cNvSpPr>
            <a:spLocks noGrp="1"/>
          </p:cNvSpPr>
          <p:nvPr>
            <p:ph type="title"/>
          </p:nvPr>
        </p:nvSpPr>
        <p:spPr>
          <a:xfrm>
            <a:off x="635000" y="640823"/>
            <a:ext cx="3418659" cy="5583148"/>
          </a:xfrm>
        </p:spPr>
        <p:txBody>
          <a:bodyPr anchor="ctr">
            <a:normAutofit/>
          </a:bodyPr>
          <a:lstStyle/>
          <a:p>
            <a:r>
              <a:rPr lang="el-GR" sz="5100"/>
              <a:t>Στοχαστικό δοκίμιο</a:t>
            </a:r>
          </a:p>
        </p:txBody>
      </p:sp>
      <p:sp>
        <p:nvSpPr>
          <p:cNvPr id="11"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CD991C"/>
          </a:solidFill>
          <a:ln w="34925">
            <a:solidFill>
              <a:srgbClr val="CD991C"/>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DD928703-06EC-4333-B644-E74BD725F161}"/>
              </a:ext>
            </a:extLst>
          </p:cNvPr>
          <p:cNvGraphicFramePr>
            <a:graphicFrameLocks noGrp="1"/>
          </p:cNvGraphicFramePr>
          <p:nvPr>
            <p:ph idx="1"/>
            <p:extLst>
              <p:ext uri="{D42A27DB-BD31-4B8C-83A1-F6EECF244321}">
                <p14:modId xmlns:p14="http://schemas.microsoft.com/office/powerpoint/2010/main" val="27667898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5622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CD991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520F1970-9966-4D2F-9C25-2F54236135E0}"/>
              </a:ext>
            </a:extLst>
          </p:cNvPr>
          <p:cNvSpPr>
            <a:spLocks noGrp="1"/>
          </p:cNvSpPr>
          <p:nvPr>
            <p:ph type="title"/>
          </p:nvPr>
        </p:nvSpPr>
        <p:spPr>
          <a:xfrm>
            <a:off x="635001" y="640823"/>
            <a:ext cx="3103194" cy="5583148"/>
          </a:xfrm>
        </p:spPr>
        <p:txBody>
          <a:bodyPr anchor="ctr">
            <a:normAutofit/>
          </a:bodyPr>
          <a:lstStyle/>
          <a:p>
            <a:r>
              <a:rPr lang="el-GR">
                <a:solidFill>
                  <a:schemeClr val="bg1"/>
                </a:solidFill>
              </a:rPr>
              <a:t>Άλλοι κειμενικοί τύποι</a:t>
            </a:r>
          </a:p>
        </p:txBody>
      </p:sp>
      <p:graphicFrame>
        <p:nvGraphicFramePr>
          <p:cNvPr id="5" name="Θέση περιεχομένου 2">
            <a:extLst>
              <a:ext uri="{FF2B5EF4-FFF2-40B4-BE49-F238E27FC236}">
                <a16:creationId xmlns:a16="http://schemas.microsoft.com/office/drawing/2014/main" id="{24BC6F21-2778-4C09-8DDB-3DEB89E51638}"/>
              </a:ext>
            </a:extLst>
          </p:cNvPr>
          <p:cNvGraphicFramePr>
            <a:graphicFrameLocks noGrp="1"/>
          </p:cNvGraphicFramePr>
          <p:nvPr>
            <p:ph idx="1"/>
            <p:extLst>
              <p:ext uri="{D42A27DB-BD31-4B8C-83A1-F6EECF244321}">
                <p14:modId xmlns:p14="http://schemas.microsoft.com/office/powerpoint/2010/main" val="94960814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3847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18">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rgbClr val="CD991C"/>
          </a:solidFill>
          <a:ln w="12700" cap="flat">
            <a:noFill/>
            <a:prstDash val="solid"/>
            <a:miter/>
          </a:ln>
        </p:spPr>
        <p:txBody>
          <a:bodyPr wrap="square" rtlCol="0" anchor="ctr">
            <a:noAutofit/>
          </a:bodyPr>
          <a:lstStyle/>
          <a:p>
            <a:endParaRPr lang="en-US"/>
          </a:p>
        </p:txBody>
      </p:sp>
      <p:sp>
        <p:nvSpPr>
          <p:cNvPr id="2" name="Τίτλος 1">
            <a:extLst>
              <a:ext uri="{FF2B5EF4-FFF2-40B4-BE49-F238E27FC236}">
                <a16:creationId xmlns:a16="http://schemas.microsoft.com/office/drawing/2014/main" id="{121211F0-B37E-4880-90A6-FB4415ADC8C4}"/>
              </a:ext>
            </a:extLst>
          </p:cNvPr>
          <p:cNvSpPr>
            <a:spLocks noGrp="1"/>
          </p:cNvSpPr>
          <p:nvPr>
            <p:ph type="title"/>
          </p:nvPr>
        </p:nvSpPr>
        <p:spPr>
          <a:xfrm>
            <a:off x="841246" y="673770"/>
            <a:ext cx="3644489" cy="2414488"/>
          </a:xfrm>
        </p:spPr>
        <p:txBody>
          <a:bodyPr anchor="t">
            <a:normAutofit/>
          </a:bodyPr>
          <a:lstStyle/>
          <a:p>
            <a:r>
              <a:rPr lang="el-GR" sz="5600">
                <a:solidFill>
                  <a:schemeClr val="bg1"/>
                </a:solidFill>
              </a:rPr>
              <a:t>Ευχαριστώ πολύ</a:t>
            </a:r>
          </a:p>
        </p:txBody>
      </p:sp>
      <p:sp>
        <p:nvSpPr>
          <p:cNvPr id="3" name="Θέση περιεχομένου 2">
            <a:extLst>
              <a:ext uri="{FF2B5EF4-FFF2-40B4-BE49-F238E27FC236}">
                <a16:creationId xmlns:a16="http://schemas.microsoft.com/office/drawing/2014/main" id="{E8DDB74F-E335-4F5D-A87C-AB876F179946}"/>
              </a:ext>
            </a:extLst>
          </p:cNvPr>
          <p:cNvSpPr>
            <a:spLocks noGrp="1"/>
          </p:cNvSpPr>
          <p:nvPr>
            <p:ph idx="1"/>
          </p:nvPr>
        </p:nvSpPr>
        <p:spPr>
          <a:xfrm>
            <a:off x="6095999" y="882315"/>
            <a:ext cx="5254754" cy="5294647"/>
          </a:xfrm>
        </p:spPr>
        <p:txBody>
          <a:bodyPr>
            <a:normAutofit/>
          </a:bodyPr>
          <a:lstStyle/>
          <a:p>
            <a:pPr marL="0" indent="0">
              <a:buNone/>
            </a:pPr>
            <a:r>
              <a:rPr lang="el-GR" dirty="0"/>
              <a:t>Ελευθερία </a:t>
            </a:r>
            <a:r>
              <a:rPr lang="el-GR" dirty="0" err="1"/>
              <a:t>Παπαμανώλη</a:t>
            </a:r>
            <a:endParaRPr lang="el-GR" dirty="0"/>
          </a:p>
          <a:p>
            <a:pPr marL="0" indent="0">
              <a:buNone/>
            </a:pPr>
            <a:r>
              <a:rPr lang="el-GR" dirty="0"/>
              <a:t>    Φιλόλογος</a:t>
            </a:r>
          </a:p>
        </p:txBody>
      </p:sp>
    </p:spTree>
    <p:extLst>
      <p:ext uri="{BB962C8B-B14F-4D97-AF65-F5344CB8AC3E}">
        <p14:creationId xmlns:p14="http://schemas.microsoft.com/office/powerpoint/2010/main" val="3366534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CD991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B71AFB24-CC17-4B2A-9CFD-AD56B632CDDC}"/>
              </a:ext>
            </a:extLst>
          </p:cNvPr>
          <p:cNvSpPr>
            <a:spLocks noGrp="1"/>
          </p:cNvSpPr>
          <p:nvPr>
            <p:ph type="title"/>
          </p:nvPr>
        </p:nvSpPr>
        <p:spPr>
          <a:xfrm>
            <a:off x="635001" y="640823"/>
            <a:ext cx="3103194" cy="5583148"/>
          </a:xfrm>
        </p:spPr>
        <p:txBody>
          <a:bodyPr anchor="ctr">
            <a:normAutofit/>
          </a:bodyPr>
          <a:lstStyle/>
          <a:p>
            <a:r>
              <a:rPr lang="el-GR">
                <a:solidFill>
                  <a:schemeClr val="bg1"/>
                </a:solidFill>
              </a:rPr>
              <a:t>ΑΡΘΡΟ</a:t>
            </a:r>
          </a:p>
        </p:txBody>
      </p:sp>
      <p:graphicFrame>
        <p:nvGraphicFramePr>
          <p:cNvPr id="5" name="Θέση περιεχομένου 2">
            <a:extLst>
              <a:ext uri="{FF2B5EF4-FFF2-40B4-BE49-F238E27FC236}">
                <a16:creationId xmlns:a16="http://schemas.microsoft.com/office/drawing/2014/main" id="{8DED9B3B-AAA0-46F2-9928-953FFD26F040}"/>
              </a:ext>
            </a:extLst>
          </p:cNvPr>
          <p:cNvGraphicFramePr>
            <a:graphicFrameLocks noGrp="1"/>
          </p:cNvGraphicFramePr>
          <p:nvPr>
            <p:ph idx="1"/>
            <p:extLst>
              <p:ext uri="{D42A27DB-BD31-4B8C-83A1-F6EECF244321}">
                <p14:modId xmlns:p14="http://schemas.microsoft.com/office/powerpoint/2010/main" val="312826673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0423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CD991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C8984D40-27B4-469F-BB2F-CCD209B2894B}"/>
              </a:ext>
            </a:extLst>
          </p:cNvPr>
          <p:cNvSpPr>
            <a:spLocks noGrp="1"/>
          </p:cNvSpPr>
          <p:nvPr>
            <p:ph type="title"/>
          </p:nvPr>
        </p:nvSpPr>
        <p:spPr>
          <a:xfrm>
            <a:off x="635001" y="640823"/>
            <a:ext cx="3103194" cy="5583148"/>
          </a:xfrm>
        </p:spPr>
        <p:txBody>
          <a:bodyPr anchor="ctr">
            <a:normAutofit/>
          </a:bodyPr>
          <a:lstStyle/>
          <a:p>
            <a:r>
              <a:rPr lang="el-GR">
                <a:solidFill>
                  <a:schemeClr val="bg1"/>
                </a:solidFill>
              </a:rPr>
              <a:t>Ομιλία</a:t>
            </a:r>
          </a:p>
        </p:txBody>
      </p:sp>
      <p:graphicFrame>
        <p:nvGraphicFramePr>
          <p:cNvPr id="5" name="Θέση περιεχομένου 2">
            <a:extLst>
              <a:ext uri="{FF2B5EF4-FFF2-40B4-BE49-F238E27FC236}">
                <a16:creationId xmlns:a16="http://schemas.microsoft.com/office/drawing/2014/main" id="{AD542C95-7D5B-4F22-8B4C-3BEB24ED16FB}"/>
              </a:ext>
            </a:extLst>
          </p:cNvPr>
          <p:cNvGraphicFramePr>
            <a:graphicFrameLocks noGrp="1"/>
          </p:cNvGraphicFramePr>
          <p:nvPr>
            <p:ph idx="1"/>
            <p:extLst>
              <p:ext uri="{D42A27DB-BD31-4B8C-83A1-F6EECF244321}">
                <p14:modId xmlns:p14="http://schemas.microsoft.com/office/powerpoint/2010/main" val="338071320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8378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CD991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55D9D9FB-8AD4-4841-8D88-2C80A3378B6F}"/>
              </a:ext>
            </a:extLst>
          </p:cNvPr>
          <p:cNvSpPr>
            <a:spLocks noGrp="1"/>
          </p:cNvSpPr>
          <p:nvPr>
            <p:ph type="title"/>
          </p:nvPr>
        </p:nvSpPr>
        <p:spPr>
          <a:xfrm>
            <a:off x="635001" y="640823"/>
            <a:ext cx="3103194" cy="5583148"/>
          </a:xfrm>
        </p:spPr>
        <p:txBody>
          <a:bodyPr anchor="ctr">
            <a:normAutofit/>
          </a:bodyPr>
          <a:lstStyle/>
          <a:p>
            <a:r>
              <a:rPr lang="el-GR">
                <a:solidFill>
                  <a:schemeClr val="bg1"/>
                </a:solidFill>
              </a:rPr>
              <a:t>Επίσημη επιστολή</a:t>
            </a:r>
            <a:br>
              <a:rPr lang="el-GR">
                <a:solidFill>
                  <a:schemeClr val="bg1"/>
                </a:solidFill>
              </a:rPr>
            </a:br>
            <a:endParaRPr lang="el-GR">
              <a:solidFill>
                <a:schemeClr val="bg1"/>
              </a:solidFill>
            </a:endParaRPr>
          </a:p>
        </p:txBody>
      </p:sp>
      <p:graphicFrame>
        <p:nvGraphicFramePr>
          <p:cNvPr id="5" name="Θέση περιεχομένου 2">
            <a:extLst>
              <a:ext uri="{FF2B5EF4-FFF2-40B4-BE49-F238E27FC236}">
                <a16:creationId xmlns:a16="http://schemas.microsoft.com/office/drawing/2014/main" id="{D48F500B-7E91-4475-B64D-6C76C688F03B}"/>
              </a:ext>
            </a:extLst>
          </p:cNvPr>
          <p:cNvGraphicFramePr>
            <a:graphicFrameLocks noGrp="1"/>
          </p:cNvGraphicFramePr>
          <p:nvPr>
            <p:ph idx="1"/>
            <p:extLst>
              <p:ext uri="{D42A27DB-BD31-4B8C-83A1-F6EECF244321}">
                <p14:modId xmlns:p14="http://schemas.microsoft.com/office/powerpoint/2010/main" val="366070965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0543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621779D-2565-45E7-8DD2-A57266CB6555}"/>
              </a:ext>
            </a:extLst>
          </p:cNvPr>
          <p:cNvSpPr>
            <a:spLocks noGrp="1"/>
          </p:cNvSpPr>
          <p:nvPr>
            <p:ph type="title"/>
          </p:nvPr>
        </p:nvSpPr>
        <p:spPr>
          <a:xfrm>
            <a:off x="635000" y="640823"/>
            <a:ext cx="3418659" cy="5583148"/>
          </a:xfrm>
        </p:spPr>
        <p:txBody>
          <a:bodyPr anchor="ctr">
            <a:normAutofit/>
          </a:bodyPr>
          <a:lstStyle/>
          <a:p>
            <a:r>
              <a:rPr lang="el-GR" sz="6000"/>
              <a:t>Ανοικτή επιστολή</a:t>
            </a:r>
          </a:p>
        </p:txBody>
      </p:sp>
      <p:sp>
        <p:nvSpPr>
          <p:cNvPr id="11"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CD991C"/>
          </a:solidFill>
          <a:ln w="34925">
            <a:solidFill>
              <a:srgbClr val="CD991C"/>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2A6EA52C-0CD9-4605-ACF7-C6CB79805DC3}"/>
              </a:ext>
            </a:extLst>
          </p:cNvPr>
          <p:cNvGraphicFramePr>
            <a:graphicFrameLocks noGrp="1"/>
          </p:cNvGraphicFramePr>
          <p:nvPr>
            <p:ph idx="1"/>
            <p:extLst>
              <p:ext uri="{D42A27DB-BD31-4B8C-83A1-F6EECF244321}">
                <p14:modId xmlns:p14="http://schemas.microsoft.com/office/powerpoint/2010/main" val="333712115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2815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39C258A-9D05-4718-9231-921E3D3CE0DE}"/>
              </a:ext>
            </a:extLst>
          </p:cNvPr>
          <p:cNvSpPr>
            <a:spLocks noGrp="1"/>
          </p:cNvSpPr>
          <p:nvPr>
            <p:ph type="title"/>
          </p:nvPr>
        </p:nvSpPr>
        <p:spPr>
          <a:xfrm>
            <a:off x="838200" y="365125"/>
            <a:ext cx="10515600" cy="1325563"/>
          </a:xfrm>
        </p:spPr>
        <p:txBody>
          <a:bodyPr>
            <a:normAutofit/>
          </a:bodyPr>
          <a:lstStyle/>
          <a:p>
            <a:r>
              <a:rPr lang="el-GR" sz="8000">
                <a:solidFill>
                  <a:srgbClr val="CD991C"/>
                </a:solidFill>
              </a:rPr>
              <a:t>Αποδεικτικό δοκίμιο</a:t>
            </a:r>
          </a:p>
        </p:txBody>
      </p:sp>
      <p:graphicFrame>
        <p:nvGraphicFramePr>
          <p:cNvPr id="5" name="Θέση περιεχομένου 2">
            <a:extLst>
              <a:ext uri="{FF2B5EF4-FFF2-40B4-BE49-F238E27FC236}">
                <a16:creationId xmlns:a16="http://schemas.microsoft.com/office/drawing/2014/main" id="{4E8B8AE0-BF67-4EAF-9097-2E7606C9F25F}"/>
              </a:ext>
            </a:extLst>
          </p:cNvPr>
          <p:cNvGraphicFramePr>
            <a:graphicFrameLocks noGrp="1"/>
          </p:cNvGraphicFramePr>
          <p:nvPr>
            <p:ph idx="1"/>
            <p:extLst>
              <p:ext uri="{D42A27DB-BD31-4B8C-83A1-F6EECF244321}">
                <p14:modId xmlns:p14="http://schemas.microsoft.com/office/powerpoint/2010/main" val="3395535233"/>
              </p:ext>
            </p:extLst>
          </p:nvPr>
        </p:nvGraphicFramePr>
        <p:xfrm>
          <a:off x="838200" y="1928813"/>
          <a:ext cx="10515600" cy="4252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4836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CD6D0C2-6A9A-4B80-B290-575DDB240966}"/>
              </a:ext>
            </a:extLst>
          </p:cNvPr>
          <p:cNvSpPr>
            <a:spLocks noGrp="1"/>
          </p:cNvSpPr>
          <p:nvPr>
            <p:ph type="title"/>
          </p:nvPr>
        </p:nvSpPr>
        <p:spPr>
          <a:xfrm>
            <a:off x="635000" y="640823"/>
            <a:ext cx="3418659" cy="5583148"/>
          </a:xfrm>
        </p:spPr>
        <p:txBody>
          <a:bodyPr anchor="ctr">
            <a:normAutofit/>
          </a:bodyPr>
          <a:lstStyle/>
          <a:p>
            <a:r>
              <a:rPr lang="el-GR" sz="4700"/>
              <a:t>Η γλώσσα στο αποδεικτικό δοκίμιο</a:t>
            </a:r>
          </a:p>
        </p:txBody>
      </p:sp>
      <p:sp>
        <p:nvSpPr>
          <p:cNvPr id="11"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CD991C"/>
          </a:solidFill>
          <a:ln w="34925">
            <a:solidFill>
              <a:srgbClr val="CD991C"/>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BC5C061C-05FD-43D1-9EBD-41141AE1258A}"/>
              </a:ext>
            </a:extLst>
          </p:cNvPr>
          <p:cNvGraphicFramePr>
            <a:graphicFrameLocks noGrp="1"/>
          </p:cNvGraphicFramePr>
          <p:nvPr>
            <p:ph idx="1"/>
            <p:extLst>
              <p:ext uri="{D42A27DB-BD31-4B8C-83A1-F6EECF244321}">
                <p14:modId xmlns:p14="http://schemas.microsoft.com/office/powerpoint/2010/main" val="13171206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3567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CD991C"/>
          </a:solidFill>
          <a:ln w="8199" cap="flat">
            <a:noFill/>
            <a:prstDash val="solid"/>
            <a:miter/>
          </a:ln>
        </p:spPr>
        <p:txBody>
          <a:bodyPr rtlCol="0" anchor="ctr"/>
          <a:lstStyle/>
          <a:p>
            <a:endParaRPr lang="en-US"/>
          </a:p>
        </p:txBody>
      </p:sp>
      <p:sp>
        <p:nvSpPr>
          <p:cNvPr id="2" name="Τίτλος 1">
            <a:extLst>
              <a:ext uri="{FF2B5EF4-FFF2-40B4-BE49-F238E27FC236}">
                <a16:creationId xmlns:a16="http://schemas.microsoft.com/office/drawing/2014/main" id="{829A7DEC-AA8C-4F16-B31C-E4D3A2F450DA}"/>
              </a:ext>
            </a:extLst>
          </p:cNvPr>
          <p:cNvSpPr>
            <a:spLocks noGrp="1"/>
          </p:cNvSpPr>
          <p:nvPr>
            <p:ph type="title"/>
          </p:nvPr>
        </p:nvSpPr>
        <p:spPr>
          <a:xfrm>
            <a:off x="838200" y="401221"/>
            <a:ext cx="10515600" cy="1348065"/>
          </a:xfrm>
        </p:spPr>
        <p:txBody>
          <a:bodyPr>
            <a:normAutofit/>
          </a:bodyPr>
          <a:lstStyle/>
          <a:p>
            <a:r>
              <a:rPr lang="el-GR" sz="6800">
                <a:solidFill>
                  <a:schemeClr val="bg1"/>
                </a:solidFill>
              </a:rPr>
              <a:t>Η τροπικότητα</a:t>
            </a:r>
          </a:p>
        </p:txBody>
      </p:sp>
      <p:sp>
        <p:nvSpPr>
          <p:cNvPr id="3" name="Θέση περιεχομένου 2">
            <a:extLst>
              <a:ext uri="{FF2B5EF4-FFF2-40B4-BE49-F238E27FC236}">
                <a16:creationId xmlns:a16="http://schemas.microsoft.com/office/drawing/2014/main" id="{64B1380F-6421-42D5-A2DC-C9CD4AA3D897}"/>
              </a:ext>
            </a:extLst>
          </p:cNvPr>
          <p:cNvSpPr>
            <a:spLocks noGrp="1"/>
          </p:cNvSpPr>
          <p:nvPr>
            <p:ph idx="1"/>
          </p:nvPr>
        </p:nvSpPr>
        <p:spPr>
          <a:xfrm>
            <a:off x="838200" y="2586789"/>
            <a:ext cx="10515600" cy="3590174"/>
          </a:xfrm>
        </p:spPr>
        <p:txBody>
          <a:bodyPr>
            <a:normAutofit/>
          </a:bodyPr>
          <a:lstStyle/>
          <a:p>
            <a:r>
              <a:rPr lang="el-GR" dirty="0"/>
              <a:t>Διακρίνεται σε </a:t>
            </a:r>
            <a:r>
              <a:rPr lang="el-GR" b="1" dirty="0" err="1"/>
              <a:t>επιστημική</a:t>
            </a:r>
            <a:r>
              <a:rPr lang="el-GR" b="1" dirty="0"/>
              <a:t>,</a:t>
            </a:r>
            <a:r>
              <a:rPr lang="el-GR" dirty="0"/>
              <a:t> που σχετίζεται με τον βαθμό βεβαιότητας του ομιλητή (υπόθεση, δυνατότητα, πιθανότητα, βεβαιότητα), και </a:t>
            </a:r>
            <a:r>
              <a:rPr lang="el-GR" b="1" dirty="0" err="1"/>
              <a:t>δεοντική</a:t>
            </a:r>
            <a:r>
              <a:rPr lang="el-GR" b="1" dirty="0"/>
              <a:t>,</a:t>
            </a:r>
            <a:r>
              <a:rPr lang="el-GR" dirty="0"/>
              <a:t> που σχετίζεται με την αναγκαιότητα πραγματοποίησης αυτού για το οποίο γίνεται λόγος (επιθυμία, ευχή, πρόθεση, υποχρέωση). Εκφράζεται με ποικίλους τρόπους (επιρρήματα, απρόσωπα τροπικά ρήματα, συνδυασμοί μορίων, το ποιόν των ρηματικών ενεργειών, χρόνοι ή εγκλίσεις κ.λπ.)</a:t>
            </a:r>
          </a:p>
        </p:txBody>
      </p:sp>
    </p:spTree>
    <p:extLst>
      <p:ext uri="{BB962C8B-B14F-4D97-AF65-F5344CB8AC3E}">
        <p14:creationId xmlns:p14="http://schemas.microsoft.com/office/powerpoint/2010/main" val="2515123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8B6BA0-B587-4FB8-9F03-81B02A50D4E0}"/>
              </a:ext>
            </a:extLst>
          </p:cNvPr>
          <p:cNvSpPr>
            <a:spLocks noGrp="1"/>
          </p:cNvSpPr>
          <p:nvPr>
            <p:ph type="title"/>
          </p:nvPr>
        </p:nvSpPr>
        <p:spPr/>
        <p:txBody>
          <a:bodyPr/>
          <a:lstStyle/>
          <a:p>
            <a:r>
              <a:rPr lang="el-GR" dirty="0" err="1"/>
              <a:t>Επιστημική</a:t>
            </a:r>
            <a:r>
              <a:rPr lang="el-GR" dirty="0"/>
              <a:t> </a:t>
            </a:r>
            <a:r>
              <a:rPr lang="el-GR" dirty="0" err="1"/>
              <a:t>τροπικότητα</a:t>
            </a:r>
            <a:endParaRPr lang="el-GR" dirty="0"/>
          </a:p>
        </p:txBody>
      </p:sp>
      <p:sp>
        <p:nvSpPr>
          <p:cNvPr id="3" name="Θέση περιεχομένου 2">
            <a:extLst>
              <a:ext uri="{FF2B5EF4-FFF2-40B4-BE49-F238E27FC236}">
                <a16:creationId xmlns:a16="http://schemas.microsoft.com/office/drawing/2014/main" id="{AEE8E78A-370A-4F45-984E-EA0A059BF58A}"/>
              </a:ext>
            </a:extLst>
          </p:cNvPr>
          <p:cNvSpPr>
            <a:spLocks noGrp="1"/>
          </p:cNvSpPr>
          <p:nvPr>
            <p:ph idx="1"/>
          </p:nvPr>
        </p:nvSpPr>
        <p:spPr>
          <a:xfrm>
            <a:off x="622852" y="1690687"/>
            <a:ext cx="11569148" cy="4657103"/>
          </a:xfrm>
        </p:spPr>
        <p:txBody>
          <a:bodyPr>
            <a:normAutofit fontScale="55000" lnSpcReduction="20000"/>
          </a:bodyPr>
          <a:lstStyle/>
          <a:p>
            <a:pPr marL="0" indent="0">
              <a:buNone/>
            </a:pPr>
            <a:r>
              <a:rPr lang="el-GR" dirty="0">
                <a:solidFill>
                  <a:srgbClr val="FF0000"/>
                </a:solidFill>
              </a:rPr>
              <a:t>Υπόθεση</a:t>
            </a:r>
          </a:p>
          <a:p>
            <a:r>
              <a:rPr lang="el-GR" dirty="0"/>
              <a:t>Εκφράζεται η υπόθεση του ομιλητή γι’ αυτό που λέει. Εκφέρεται με το να + υποτακτική, τα αν, εάν, άμα, έτσι και, ας + οριστική πολλών χρόνων κ.ά., π.χ. Να ξέρουν οι άνθρωποι τι χάνουν από τη ζωή στο χωριό, θα φύγουν από τις πόλεις. Ας είχε αυτοκίνητο και θα έβλεπες πού θα ήταν.</a:t>
            </a:r>
          </a:p>
          <a:p>
            <a:pPr marL="0" indent="0">
              <a:buNone/>
            </a:pPr>
            <a:r>
              <a:rPr lang="el-GR" dirty="0">
                <a:solidFill>
                  <a:srgbClr val="FF0000"/>
                </a:solidFill>
              </a:rPr>
              <a:t>Δυνατότητα</a:t>
            </a:r>
          </a:p>
          <a:p>
            <a:r>
              <a:rPr lang="el-GR" dirty="0"/>
              <a:t>Εκφράζεται από τον ομιλητή αυτό που είναι δυνατό να γίνει. Εκφέρεται ως εξής: μπορεί + υποτακτική, ίσως + υποτακτική, θα + οριστική κ.ά., π.χ. Φέτος, λόγω του καιρού, μπορεί να έχουμε μεγάλη παραγωγή λαδιού. Ίσως κάνει λιγότερο κρύο τον επόμενο μήνα.</a:t>
            </a:r>
          </a:p>
          <a:p>
            <a:endParaRPr lang="el-GR" dirty="0"/>
          </a:p>
          <a:p>
            <a:pPr marL="0" indent="0">
              <a:buNone/>
            </a:pPr>
            <a:r>
              <a:rPr lang="el-GR" dirty="0">
                <a:solidFill>
                  <a:srgbClr val="FF0000"/>
                </a:solidFill>
              </a:rPr>
              <a:t>Πιθανότητα</a:t>
            </a:r>
          </a:p>
          <a:p>
            <a:r>
              <a:rPr lang="el-GR" dirty="0"/>
              <a:t>Εκφράζεται από τον ομιλητή η πιθανότητα να γίνει αυτό που λέει. Από αυτήν την άποψη είναι πιο ισχυρή από τη δυνατότητα.. Εκφέρεται με τα πρέπει + υποτακτική, θα + οριστική κ.ά., π.χ. Ο θείος σου πρέπει να έχει πολλά χρήματα για να τα ξοδεύει τόσο εύκολα. Θα ήταν δύσκολα εκείνα τα χρόνια.</a:t>
            </a:r>
          </a:p>
          <a:p>
            <a:endParaRPr lang="el-GR" dirty="0"/>
          </a:p>
          <a:p>
            <a:pPr marL="0" indent="0">
              <a:buNone/>
            </a:pPr>
            <a:r>
              <a:rPr lang="el-GR" dirty="0">
                <a:solidFill>
                  <a:srgbClr val="FF0000"/>
                </a:solidFill>
              </a:rPr>
              <a:t>Βεβαιότητα</a:t>
            </a:r>
          </a:p>
          <a:p>
            <a:r>
              <a:rPr lang="el-GR" dirty="0"/>
              <a:t>Εκφράζεται από τον ομιλητή βεβαιότητα γι' αυτό που λέει.. Εκφέρεται με απλή οριστική και συνοδεύεται συχνά από εκφράσεις (επιρρήματα κτλ.) που δηλώνουν βεβαιότητα, π.χ. Ο Κολόμβος σίγουρα ανακάλυψε την Αμερική.</a:t>
            </a:r>
          </a:p>
          <a:p>
            <a:endParaRPr lang="el-GR" dirty="0"/>
          </a:p>
        </p:txBody>
      </p:sp>
    </p:spTree>
    <p:extLst>
      <p:ext uri="{BB962C8B-B14F-4D97-AF65-F5344CB8AC3E}">
        <p14:creationId xmlns:p14="http://schemas.microsoft.com/office/powerpoint/2010/main" val="1758673108"/>
      </p:ext>
    </p:extLst>
  </p:cSld>
  <p:clrMapOvr>
    <a:masterClrMapping/>
  </p:clrMapOvr>
</p:sld>
</file>

<file path=ppt/theme/theme1.xml><?xml version="1.0" encoding="utf-8"?>
<a:theme xmlns:a="http://schemas.openxmlformats.org/drawingml/2006/main" name="SketchyVTI">
  <a:themeElements>
    <a:clrScheme name="AnalogousFromRegularSeed_2SEEDS">
      <a:dk1>
        <a:srgbClr val="000000"/>
      </a:dk1>
      <a:lt1>
        <a:srgbClr val="FFFFFF"/>
      </a:lt1>
      <a:dk2>
        <a:srgbClr val="412E24"/>
      </a:dk2>
      <a:lt2>
        <a:srgbClr val="E2E4E8"/>
      </a:lt2>
      <a:accent1>
        <a:srgbClr val="CD991C"/>
      </a:accent1>
      <a:accent2>
        <a:srgbClr val="E2622E"/>
      </a:accent2>
      <a:accent3>
        <a:srgbClr val="98A822"/>
      </a:accent3>
      <a:accent4>
        <a:srgbClr val="1C9DD0"/>
      </a:accent4>
      <a:accent5>
        <a:srgbClr val="2E64E2"/>
      </a:accent5>
      <a:accent6>
        <a:srgbClr val="5948D9"/>
      </a:accent6>
      <a:hlink>
        <a:srgbClr val="5879C7"/>
      </a:hlink>
      <a:folHlink>
        <a:srgbClr val="7F7F7F"/>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13</TotalTime>
  <Words>890</Words>
  <Application>Microsoft Office PowerPoint</Application>
  <PresentationFormat>Ευρεία οθόνη</PresentationFormat>
  <Paragraphs>77</Paragraphs>
  <Slides>13</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13</vt:i4>
      </vt:variant>
    </vt:vector>
  </HeadingPairs>
  <TitlesOfParts>
    <vt:vector size="17" baseType="lpstr">
      <vt:lpstr>Arial</vt:lpstr>
      <vt:lpstr>Modern Love</vt:lpstr>
      <vt:lpstr>The Hand</vt:lpstr>
      <vt:lpstr>SketchyVTI</vt:lpstr>
      <vt:lpstr>ΚΕΙΜΕΝΙΚΟΙ ΤΥΠΟΙ</vt:lpstr>
      <vt:lpstr>ΑΡΘΡΟ</vt:lpstr>
      <vt:lpstr>Ομιλία</vt:lpstr>
      <vt:lpstr>Επίσημη επιστολή </vt:lpstr>
      <vt:lpstr>Ανοικτή επιστολή</vt:lpstr>
      <vt:lpstr>Αποδεικτικό δοκίμιο</vt:lpstr>
      <vt:lpstr>Η γλώσσα στο αποδεικτικό δοκίμιο</vt:lpstr>
      <vt:lpstr>Η τροπικότητα</vt:lpstr>
      <vt:lpstr>Επιστημική τροπικότητα</vt:lpstr>
      <vt:lpstr>Δεοντική τροπικότητα</vt:lpstr>
      <vt:lpstr>Στοχαστικό δοκίμιο</vt:lpstr>
      <vt:lpstr>Άλλοι κειμενικοί τύποι</vt:lpstr>
      <vt:lpstr>Ευχαριστώ πολύ</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ΚΕΙΜΕΝΙΚΟΙ ΤΥΠΟΙ</dc:title>
  <dc:creator>ria papamanoli</dc:creator>
  <cp:lastModifiedBy>ria papamanoli</cp:lastModifiedBy>
  <cp:revision>5</cp:revision>
  <dcterms:created xsi:type="dcterms:W3CDTF">2020-05-22T09:21:51Z</dcterms:created>
  <dcterms:modified xsi:type="dcterms:W3CDTF">2020-05-22T09:37:39Z</dcterms:modified>
</cp:coreProperties>
</file>