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9DB6A49-4A11-44CF-BA59-6FC295E19A77}" v="1011" dt="2022-03-27T08:39:23.43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62" d="100"/>
          <a:sy n="62" d="100"/>
        </p:scale>
        <p:origin x="84" y="2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3/30/2022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8129366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3/30/2022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4181208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3/30/2022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5267763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3/30/2022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064989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3/30/2022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280180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764DE79-268F-4C1A-8933-263129D2AF90}" type="datetimeFigureOut">
              <a:rPr lang="en-US" dirty="0"/>
              <a:t>3/30/2022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711426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dirty="0"/>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C764DE79-268F-4C1A-8933-263129D2AF90}" type="datetimeFigureOut">
              <a:rPr lang="en-US" dirty="0"/>
              <a:t>3/30/2022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07466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3/30/2022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333816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3/30/2022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42994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3/30/2022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6275968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3/30/2022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029673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3/30/2022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1350351562"/>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3A397E3E-B90C-4D82-BAAA-36F7AC6A45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Freeform: Shape 22">
            <a:extLst>
              <a:ext uri="{FF2B5EF4-FFF2-40B4-BE49-F238E27FC236}">
                <a16:creationId xmlns:a16="http://schemas.microsoft.com/office/drawing/2014/main" id="{8CF5E676-CA04-4CED-9F1E-5026ED66E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2833068" cy="2997599"/>
          </a:xfrm>
          <a:custGeom>
            <a:avLst/>
            <a:gdLst>
              <a:gd name="connsiteX0" fmla="*/ 2292284 w 3871489"/>
              <a:gd name="connsiteY0" fmla="*/ 0 h 4096327"/>
              <a:gd name="connsiteX1" fmla="*/ 3500914 w 3871489"/>
              <a:gd name="connsiteY1" fmla="*/ 0 h 4096327"/>
              <a:gd name="connsiteX2" fmla="*/ 3542229 w 3871489"/>
              <a:gd name="connsiteY2" fmla="*/ 68006 h 4096327"/>
              <a:gd name="connsiteX3" fmla="*/ 3871489 w 3871489"/>
              <a:gd name="connsiteY3" fmla="*/ 1368323 h 4096327"/>
              <a:gd name="connsiteX4" fmla="*/ 1143485 w 3871489"/>
              <a:gd name="connsiteY4" fmla="*/ 4096327 h 4096327"/>
              <a:gd name="connsiteX5" fmla="*/ 81633 w 3871489"/>
              <a:gd name="connsiteY5" fmla="*/ 3881944 h 4096327"/>
              <a:gd name="connsiteX6" fmla="*/ 0 w 3871489"/>
              <a:gd name="connsiteY6" fmla="*/ 3842618 h 4096327"/>
              <a:gd name="connsiteX7" fmla="*/ 0 w 3871489"/>
              <a:gd name="connsiteY7" fmla="*/ 2741475 h 4096327"/>
              <a:gd name="connsiteX8" fmla="*/ 6615 w 3871489"/>
              <a:gd name="connsiteY8" fmla="*/ 2747487 h 4096327"/>
              <a:gd name="connsiteX9" fmla="*/ 1143485 w 3871489"/>
              <a:gd name="connsiteY9" fmla="*/ 3155655 h 4096327"/>
              <a:gd name="connsiteX10" fmla="*/ 2930817 w 3871489"/>
              <a:gd name="connsiteY10" fmla="*/ 1368323 h 4096327"/>
              <a:gd name="connsiteX11" fmla="*/ 2407287 w 3871489"/>
              <a:gd name="connsiteY11" fmla="*/ 104524 h 40963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71489" h="4096327">
                <a:moveTo>
                  <a:pt x="2292284" y="0"/>
                </a:moveTo>
                <a:lnTo>
                  <a:pt x="3500914" y="0"/>
                </a:lnTo>
                <a:lnTo>
                  <a:pt x="3542229" y="68006"/>
                </a:lnTo>
                <a:cubicBezTo>
                  <a:pt x="3752213" y="454545"/>
                  <a:pt x="3871489" y="897507"/>
                  <a:pt x="3871489" y="1368323"/>
                </a:cubicBezTo>
                <a:cubicBezTo>
                  <a:pt x="3871489" y="2874936"/>
                  <a:pt x="2650098" y="4096327"/>
                  <a:pt x="1143485" y="4096327"/>
                </a:cubicBezTo>
                <a:cubicBezTo>
                  <a:pt x="766832" y="4096327"/>
                  <a:pt x="408006" y="4019990"/>
                  <a:pt x="81633" y="3881944"/>
                </a:cubicBezTo>
                <a:lnTo>
                  <a:pt x="0" y="3842618"/>
                </a:lnTo>
                <a:lnTo>
                  <a:pt x="0" y="2741475"/>
                </a:lnTo>
                <a:lnTo>
                  <a:pt x="6615" y="2747487"/>
                </a:lnTo>
                <a:cubicBezTo>
                  <a:pt x="315579" y="3002472"/>
                  <a:pt x="711663" y="3155655"/>
                  <a:pt x="1143485" y="3155655"/>
                </a:cubicBezTo>
                <a:cubicBezTo>
                  <a:pt x="2130515" y="3155655"/>
                  <a:pt x="2930817" y="2355353"/>
                  <a:pt x="2930817" y="1368323"/>
                </a:cubicBezTo>
                <a:cubicBezTo>
                  <a:pt x="2930817" y="874812"/>
                  <a:pt x="2730741" y="427979"/>
                  <a:pt x="2407287" y="104524"/>
                </a:cubicBezTo>
                <a:close/>
              </a:path>
            </a:pathLst>
          </a:cu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accent1"/>
              </a:solidFill>
            </a:endParaRPr>
          </a:p>
        </p:txBody>
      </p:sp>
      <p:sp>
        <p:nvSpPr>
          <p:cNvPr id="25" name="Freeform: Shape 24">
            <a:extLst>
              <a:ext uri="{FF2B5EF4-FFF2-40B4-BE49-F238E27FC236}">
                <a16:creationId xmlns:a16="http://schemas.microsoft.com/office/drawing/2014/main" id="{AFD1189F-9598-4281-8056-2845388D4D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833068" cy="2997599"/>
          </a:xfrm>
          <a:custGeom>
            <a:avLst/>
            <a:gdLst>
              <a:gd name="connsiteX0" fmla="*/ 2292284 w 3871489"/>
              <a:gd name="connsiteY0" fmla="*/ 0 h 4096327"/>
              <a:gd name="connsiteX1" fmla="*/ 3500914 w 3871489"/>
              <a:gd name="connsiteY1" fmla="*/ 0 h 4096327"/>
              <a:gd name="connsiteX2" fmla="*/ 3542229 w 3871489"/>
              <a:gd name="connsiteY2" fmla="*/ 68006 h 4096327"/>
              <a:gd name="connsiteX3" fmla="*/ 3871489 w 3871489"/>
              <a:gd name="connsiteY3" fmla="*/ 1368323 h 4096327"/>
              <a:gd name="connsiteX4" fmla="*/ 1143485 w 3871489"/>
              <a:gd name="connsiteY4" fmla="*/ 4096327 h 4096327"/>
              <a:gd name="connsiteX5" fmla="*/ 81633 w 3871489"/>
              <a:gd name="connsiteY5" fmla="*/ 3881944 h 4096327"/>
              <a:gd name="connsiteX6" fmla="*/ 0 w 3871489"/>
              <a:gd name="connsiteY6" fmla="*/ 3842618 h 4096327"/>
              <a:gd name="connsiteX7" fmla="*/ 0 w 3871489"/>
              <a:gd name="connsiteY7" fmla="*/ 2741475 h 4096327"/>
              <a:gd name="connsiteX8" fmla="*/ 6615 w 3871489"/>
              <a:gd name="connsiteY8" fmla="*/ 2747487 h 4096327"/>
              <a:gd name="connsiteX9" fmla="*/ 1143485 w 3871489"/>
              <a:gd name="connsiteY9" fmla="*/ 3155655 h 4096327"/>
              <a:gd name="connsiteX10" fmla="*/ 2930817 w 3871489"/>
              <a:gd name="connsiteY10" fmla="*/ 1368323 h 4096327"/>
              <a:gd name="connsiteX11" fmla="*/ 2407287 w 3871489"/>
              <a:gd name="connsiteY11" fmla="*/ 104524 h 40963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71489" h="4096327">
                <a:moveTo>
                  <a:pt x="2292284" y="0"/>
                </a:moveTo>
                <a:lnTo>
                  <a:pt x="3500914" y="0"/>
                </a:lnTo>
                <a:lnTo>
                  <a:pt x="3542229" y="68006"/>
                </a:lnTo>
                <a:cubicBezTo>
                  <a:pt x="3752213" y="454545"/>
                  <a:pt x="3871489" y="897507"/>
                  <a:pt x="3871489" y="1368323"/>
                </a:cubicBezTo>
                <a:cubicBezTo>
                  <a:pt x="3871489" y="2874936"/>
                  <a:pt x="2650098" y="4096327"/>
                  <a:pt x="1143485" y="4096327"/>
                </a:cubicBezTo>
                <a:cubicBezTo>
                  <a:pt x="766832" y="4096327"/>
                  <a:pt x="408006" y="4019990"/>
                  <a:pt x="81633" y="3881944"/>
                </a:cubicBezTo>
                <a:lnTo>
                  <a:pt x="0" y="3842618"/>
                </a:lnTo>
                <a:lnTo>
                  <a:pt x="0" y="2741475"/>
                </a:lnTo>
                <a:lnTo>
                  <a:pt x="6615" y="2747487"/>
                </a:lnTo>
                <a:cubicBezTo>
                  <a:pt x="315579" y="3002472"/>
                  <a:pt x="711663" y="3155655"/>
                  <a:pt x="1143485" y="3155655"/>
                </a:cubicBezTo>
                <a:cubicBezTo>
                  <a:pt x="2130515" y="3155655"/>
                  <a:pt x="2930817" y="2355353"/>
                  <a:pt x="2930817" y="1368323"/>
                </a:cubicBezTo>
                <a:cubicBezTo>
                  <a:pt x="2930817" y="874812"/>
                  <a:pt x="2730741" y="427979"/>
                  <a:pt x="2407287" y="104524"/>
                </a:cubicBezTo>
                <a:close/>
              </a:path>
            </a:pathLst>
          </a:custGeom>
          <a:solidFill>
            <a:schemeClr val="accent6">
              <a:alpha val="3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accent1"/>
              </a:solidFill>
            </a:endParaRPr>
          </a:p>
        </p:txBody>
      </p:sp>
      <p:sp>
        <p:nvSpPr>
          <p:cNvPr id="27" name="Freeform: Shape 26">
            <a:extLst>
              <a:ext uri="{FF2B5EF4-FFF2-40B4-BE49-F238E27FC236}">
                <a16:creationId xmlns:a16="http://schemas.microsoft.com/office/drawing/2014/main" id="{583E04E1-D74F-4ED6-972C-035F4FEC4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59419" y="3564607"/>
            <a:ext cx="3432581" cy="3293393"/>
          </a:xfrm>
          <a:custGeom>
            <a:avLst/>
            <a:gdLst>
              <a:gd name="connsiteX0" fmla="*/ 2473947 w 3432581"/>
              <a:gd name="connsiteY0" fmla="*/ 0 h 3293393"/>
              <a:gd name="connsiteX1" fmla="*/ 3209623 w 3432581"/>
              <a:gd name="connsiteY1" fmla="*/ 111224 h 3293393"/>
              <a:gd name="connsiteX2" fmla="*/ 3432581 w 3432581"/>
              <a:gd name="connsiteY2" fmla="*/ 192828 h 3293393"/>
              <a:gd name="connsiteX3" fmla="*/ 3432581 w 3432581"/>
              <a:gd name="connsiteY3" fmla="*/ 3293393 h 3293393"/>
              <a:gd name="connsiteX4" fmla="*/ 141884 w 3432581"/>
              <a:gd name="connsiteY4" fmla="*/ 3293393 h 3293393"/>
              <a:gd name="connsiteX5" fmla="*/ 111224 w 3432581"/>
              <a:gd name="connsiteY5" fmla="*/ 3209623 h 3293393"/>
              <a:gd name="connsiteX6" fmla="*/ 0 w 3432581"/>
              <a:gd name="connsiteY6" fmla="*/ 2473947 h 3293393"/>
              <a:gd name="connsiteX7" fmla="*/ 2473947 w 3432581"/>
              <a:gd name="connsiteY7" fmla="*/ 0 h 3293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32581" h="3293393">
                <a:moveTo>
                  <a:pt x="2473947" y="0"/>
                </a:moveTo>
                <a:cubicBezTo>
                  <a:pt x="2730133" y="0"/>
                  <a:pt x="2977223" y="38940"/>
                  <a:pt x="3209623" y="111224"/>
                </a:cubicBezTo>
                <a:lnTo>
                  <a:pt x="3432581" y="192828"/>
                </a:lnTo>
                <a:lnTo>
                  <a:pt x="3432581" y="3293393"/>
                </a:lnTo>
                <a:lnTo>
                  <a:pt x="141884" y="3293393"/>
                </a:lnTo>
                <a:lnTo>
                  <a:pt x="111224" y="3209623"/>
                </a:lnTo>
                <a:cubicBezTo>
                  <a:pt x="38940" y="2977224"/>
                  <a:pt x="0" y="2730133"/>
                  <a:pt x="0" y="2473947"/>
                </a:cubicBezTo>
                <a:cubicBezTo>
                  <a:pt x="0" y="1107624"/>
                  <a:pt x="1107624" y="0"/>
                  <a:pt x="2473947" y="0"/>
                </a:cubicBezTo>
                <a:close/>
              </a:path>
            </a:pathLst>
          </a:cu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9" name="Freeform: Shape 28">
            <a:extLst>
              <a:ext uri="{FF2B5EF4-FFF2-40B4-BE49-F238E27FC236}">
                <a16:creationId xmlns:a16="http://schemas.microsoft.com/office/drawing/2014/main" id="{A2B5CBEA-F125-49B6-8335-227C325B11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59419" y="3564607"/>
            <a:ext cx="3432581" cy="3293393"/>
          </a:xfrm>
          <a:custGeom>
            <a:avLst/>
            <a:gdLst>
              <a:gd name="connsiteX0" fmla="*/ 2473947 w 3432581"/>
              <a:gd name="connsiteY0" fmla="*/ 0 h 3293393"/>
              <a:gd name="connsiteX1" fmla="*/ 3209623 w 3432581"/>
              <a:gd name="connsiteY1" fmla="*/ 111224 h 3293393"/>
              <a:gd name="connsiteX2" fmla="*/ 3432581 w 3432581"/>
              <a:gd name="connsiteY2" fmla="*/ 192828 h 3293393"/>
              <a:gd name="connsiteX3" fmla="*/ 3432581 w 3432581"/>
              <a:gd name="connsiteY3" fmla="*/ 3293393 h 3293393"/>
              <a:gd name="connsiteX4" fmla="*/ 141884 w 3432581"/>
              <a:gd name="connsiteY4" fmla="*/ 3293393 h 3293393"/>
              <a:gd name="connsiteX5" fmla="*/ 111224 w 3432581"/>
              <a:gd name="connsiteY5" fmla="*/ 3209623 h 3293393"/>
              <a:gd name="connsiteX6" fmla="*/ 0 w 3432581"/>
              <a:gd name="connsiteY6" fmla="*/ 2473947 h 3293393"/>
              <a:gd name="connsiteX7" fmla="*/ 2473947 w 3432581"/>
              <a:gd name="connsiteY7" fmla="*/ 0 h 3293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32581" h="3293393">
                <a:moveTo>
                  <a:pt x="2473947" y="0"/>
                </a:moveTo>
                <a:cubicBezTo>
                  <a:pt x="2730133" y="0"/>
                  <a:pt x="2977223" y="38940"/>
                  <a:pt x="3209623" y="111224"/>
                </a:cubicBezTo>
                <a:lnTo>
                  <a:pt x="3432581" y="192828"/>
                </a:lnTo>
                <a:lnTo>
                  <a:pt x="3432581" y="3293393"/>
                </a:lnTo>
                <a:lnTo>
                  <a:pt x="141884" y="3293393"/>
                </a:lnTo>
                <a:lnTo>
                  <a:pt x="111224" y="3209623"/>
                </a:lnTo>
                <a:cubicBezTo>
                  <a:pt x="38940" y="2977224"/>
                  <a:pt x="0" y="2730133"/>
                  <a:pt x="0" y="2473947"/>
                </a:cubicBezTo>
                <a:cubicBezTo>
                  <a:pt x="0" y="1107624"/>
                  <a:pt x="1107624" y="0"/>
                  <a:pt x="2473947" y="0"/>
                </a:cubicBezTo>
                <a:close/>
              </a:path>
            </a:pathLst>
          </a:custGeom>
          <a:solidFill>
            <a:schemeClr val="accent2">
              <a:alpha val="3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31" name="Rectangle 30">
            <a:extLst>
              <a:ext uri="{FF2B5EF4-FFF2-40B4-BE49-F238E27FC236}">
                <a16:creationId xmlns:a16="http://schemas.microsoft.com/office/drawing/2014/main" id="{E51A97D9-C694-4307-818B-0C5BBF4136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21053" y="819446"/>
            <a:ext cx="6964685" cy="5402463"/>
          </a:xfrm>
          <a:prstGeom prst="rect">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2C1D3151-5F97-4860-B56C-C98BD62CC2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21053" y="819446"/>
            <a:ext cx="6964685" cy="5402463"/>
          </a:xfrm>
          <a:prstGeom prst="rect">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8DE96824-E506-4448-8704-5EC7BF7BC5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13658" y="727769"/>
            <a:ext cx="6964685" cy="5402463"/>
          </a:xfrm>
          <a:prstGeom prst="rect">
            <a:avLst/>
          </a:pr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2886765" y="1495956"/>
            <a:ext cx="6418471" cy="2692050"/>
          </a:xfrm>
        </p:spPr>
        <p:txBody>
          <a:bodyPr>
            <a:normAutofit/>
          </a:bodyPr>
          <a:lstStyle/>
          <a:p>
            <a:r>
              <a:rPr lang="en-US" sz="5400">
                <a:solidFill>
                  <a:schemeClr val="bg1"/>
                </a:solidFill>
                <a:cs typeface="Calibri Light"/>
              </a:rPr>
              <a:t>Wonder = To Θαύμα</a:t>
            </a:r>
          </a:p>
        </p:txBody>
      </p:sp>
      <p:sp>
        <p:nvSpPr>
          <p:cNvPr id="37" name="Freeform: Shape 36">
            <a:extLst>
              <a:ext uri="{FF2B5EF4-FFF2-40B4-BE49-F238E27FC236}">
                <a16:creationId xmlns:a16="http://schemas.microsoft.com/office/drawing/2014/main" id="{E16C8D8F-10E9-4498-ABDB-0F923F8B68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27769"/>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7963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283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7963"/>
                </a:lnTo>
                <a:lnTo>
                  <a:pt x="1613277" y="39017"/>
                </a:lnTo>
                <a:lnTo>
                  <a:pt x="1374516" y="277779"/>
                </a:lnTo>
                <a:lnTo>
                  <a:pt x="1135754" y="39017"/>
                </a:lnTo>
                <a:lnTo>
                  <a:pt x="896745" y="277779"/>
                </a:lnTo>
                <a:lnTo>
                  <a:pt x="657984" y="39017"/>
                </a:lnTo>
                <a:lnTo>
                  <a:pt x="419222" y="277779"/>
                </a:lnTo>
                <a:lnTo>
                  <a:pt x="180458" y="39017"/>
                </a:lnTo>
                <a:lnTo>
                  <a:pt x="0" y="219283"/>
                </a:lnTo>
                <a:lnTo>
                  <a:pt x="0" y="180458"/>
                </a:lnTo>
                <a:close/>
              </a:path>
            </a:pathLst>
          </a:custGeom>
          <a:solidFill>
            <a:schemeClr val="bg1"/>
          </a:solidFill>
          <a:ln w="9525" cap="flat">
            <a:noFill/>
            <a:prstDash val="solid"/>
            <a:miter/>
          </a:ln>
        </p:spPr>
        <p:txBody>
          <a:bodyPr wrap="square" rtlCol="0" anchor="ctr">
            <a:noAutofit/>
          </a:bodyPr>
          <a:lstStyle/>
          <a:p>
            <a:endParaRPr lang="en-US" dirty="0"/>
          </a:p>
        </p:txBody>
      </p:sp>
      <p:sp>
        <p:nvSpPr>
          <p:cNvPr id="39" name="Graphic 212">
            <a:extLst>
              <a:ext uri="{FF2B5EF4-FFF2-40B4-BE49-F238E27FC236}">
                <a16:creationId xmlns:a16="http://schemas.microsoft.com/office/drawing/2014/main" id="{4FB204DF-284E-45F6-A017-79A4DF57BC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75326" y="343675"/>
            <a:ext cx="768186" cy="768186"/>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lt1"/>
              </a:solidFill>
            </a:endParaRPr>
          </a:p>
        </p:txBody>
      </p:sp>
      <p:sp>
        <p:nvSpPr>
          <p:cNvPr id="41" name="Graphic 212">
            <a:extLst>
              <a:ext uri="{FF2B5EF4-FFF2-40B4-BE49-F238E27FC236}">
                <a16:creationId xmlns:a16="http://schemas.microsoft.com/office/drawing/2014/main" id="{5EC6B544-8C84-47A6-885D-A4F09EF5C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75326" y="343675"/>
            <a:ext cx="768186" cy="768186"/>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lt1"/>
              </a:solidFill>
            </a:endParaRPr>
          </a:p>
        </p:txBody>
      </p:sp>
      <p:sp>
        <p:nvSpPr>
          <p:cNvPr id="43" name="Freeform: Shape 42">
            <a:extLst>
              <a:ext uri="{FF2B5EF4-FFF2-40B4-BE49-F238E27FC236}">
                <a16:creationId xmlns:a16="http://schemas.microsoft.com/office/drawing/2014/main" id="{1E5A83E3-8A11-4492-BB6E-F5F2240316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167504"/>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8208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475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8208"/>
                </a:lnTo>
                <a:lnTo>
                  <a:pt x="1613277" y="39017"/>
                </a:lnTo>
                <a:lnTo>
                  <a:pt x="1374516" y="277779"/>
                </a:lnTo>
                <a:lnTo>
                  <a:pt x="1135754" y="39017"/>
                </a:lnTo>
                <a:lnTo>
                  <a:pt x="896745" y="277779"/>
                </a:lnTo>
                <a:lnTo>
                  <a:pt x="657984" y="39017"/>
                </a:lnTo>
                <a:lnTo>
                  <a:pt x="419222" y="277779"/>
                </a:lnTo>
                <a:lnTo>
                  <a:pt x="180458" y="39017"/>
                </a:lnTo>
                <a:lnTo>
                  <a:pt x="0" y="219475"/>
                </a:lnTo>
                <a:lnTo>
                  <a:pt x="0" y="180458"/>
                </a:lnTo>
                <a:close/>
              </a:path>
            </a:pathLst>
          </a:custGeom>
          <a:solidFill>
            <a:schemeClr val="bg1"/>
          </a:solidFill>
          <a:ln w="9525" cap="flat">
            <a:noFill/>
            <a:prstDash val="solid"/>
            <a:miter/>
          </a:ln>
        </p:spPr>
        <p:txBody>
          <a:bodyPr wrap="square" rtlCol="0" anchor="ctr">
            <a:noAutofit/>
          </a:bodyPr>
          <a:lstStyle/>
          <a:p>
            <a:endParaRPr lang="en-US" dirty="0"/>
          </a:p>
        </p:txBody>
      </p:sp>
      <p:sp>
        <p:nvSpPr>
          <p:cNvPr id="45" name="Oval 44">
            <a:extLst>
              <a:ext uri="{FF2B5EF4-FFF2-40B4-BE49-F238E27FC236}">
                <a16:creationId xmlns:a16="http://schemas.microsoft.com/office/drawing/2014/main" id="{32C95C5C-6FBD-47FF-9CA6-066193539A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7140" y="5100276"/>
            <a:ext cx="515928" cy="515928"/>
          </a:xfrm>
          <a:prstGeom prst="ellipse">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47" name="Oval 46">
            <a:extLst>
              <a:ext uri="{FF2B5EF4-FFF2-40B4-BE49-F238E27FC236}">
                <a16:creationId xmlns:a16="http://schemas.microsoft.com/office/drawing/2014/main" id="{4D1A5E71-B6B6-486A-8CDC-C7ABD9B90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7140" y="5100276"/>
            <a:ext cx="515928" cy="515928"/>
          </a:xfrm>
          <a:prstGeom prst="ellipse">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nvGrpSpPr>
          <p:cNvPr id="49" name="Graphic 185">
            <a:extLst>
              <a:ext uri="{FF2B5EF4-FFF2-40B4-BE49-F238E27FC236}">
                <a16:creationId xmlns:a16="http://schemas.microsoft.com/office/drawing/2014/main" id="{FB9739EB-7F66-433D-841F-AB3CD18700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428634" y="5987064"/>
            <a:ext cx="1054466" cy="469689"/>
            <a:chOff x="9841624" y="4115729"/>
            <a:chExt cx="602169" cy="268223"/>
          </a:xfrm>
          <a:solidFill>
            <a:schemeClr val="bg1"/>
          </a:solidFill>
        </p:grpSpPr>
        <p:sp>
          <p:nvSpPr>
            <p:cNvPr id="50" name="Freeform: Shape 49">
              <a:extLst>
                <a:ext uri="{FF2B5EF4-FFF2-40B4-BE49-F238E27FC236}">
                  <a16:creationId xmlns:a16="http://schemas.microsoft.com/office/drawing/2014/main" id="{104F2BBD-A005-4DCB-9566-F2351050BE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dirty="0"/>
            </a:p>
          </p:txBody>
        </p:sp>
        <p:sp>
          <p:nvSpPr>
            <p:cNvPr id="51" name="Freeform: Shape 50">
              <a:extLst>
                <a:ext uri="{FF2B5EF4-FFF2-40B4-BE49-F238E27FC236}">
                  <a16:creationId xmlns:a16="http://schemas.microsoft.com/office/drawing/2014/main" id="{8B00DEC7-198B-49D1-98FD-018F3ECFCF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dirty="0"/>
            </a:p>
          </p:txBody>
        </p:sp>
        <p:sp>
          <p:nvSpPr>
            <p:cNvPr id="52" name="Freeform: Shape 51">
              <a:extLst>
                <a:ext uri="{FF2B5EF4-FFF2-40B4-BE49-F238E27FC236}">
                  <a16:creationId xmlns:a16="http://schemas.microsoft.com/office/drawing/2014/main" id="{F14DFC82-B3B3-468E-91B3-1302CFC684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dirty="0"/>
            </a:p>
          </p:txBody>
        </p:sp>
        <p:sp>
          <p:nvSpPr>
            <p:cNvPr id="53" name="Freeform: Shape 52">
              <a:extLst>
                <a:ext uri="{FF2B5EF4-FFF2-40B4-BE49-F238E27FC236}">
                  <a16:creationId xmlns:a16="http://schemas.microsoft.com/office/drawing/2014/main" id="{D3250EFE-214E-4B8E-AF96-036A514FFB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dirty="0"/>
            </a:p>
          </p:txBody>
        </p:sp>
        <p:sp>
          <p:nvSpPr>
            <p:cNvPr id="54" name="Freeform: Shape 53">
              <a:extLst>
                <a:ext uri="{FF2B5EF4-FFF2-40B4-BE49-F238E27FC236}">
                  <a16:creationId xmlns:a16="http://schemas.microsoft.com/office/drawing/2014/main" id="{AD058EBE-D4A5-4C43-B170-6A451F87A7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1098572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7">
            <a:extLst>
              <a:ext uri="{FF2B5EF4-FFF2-40B4-BE49-F238E27FC236}">
                <a16:creationId xmlns:a16="http://schemas.microsoft.com/office/drawing/2014/main" id="{56244155-684D-48DB-D651-1B78BAFC0860}"/>
              </a:ext>
            </a:extLst>
          </p:cNvPr>
          <p:cNvPicPr>
            <a:picLocks noChangeAspect="1"/>
          </p:cNvPicPr>
          <p:nvPr/>
        </p:nvPicPr>
        <p:blipFill rotWithShape="1">
          <a:blip r:embed="rId2"/>
          <a:srcRect t="17393" r="1" b="22941"/>
          <a:stretch/>
        </p:blipFill>
        <p:spPr>
          <a:xfrm>
            <a:off x="4117521" y="10"/>
            <a:ext cx="8074479" cy="6857990"/>
          </a:xfrm>
          <a:prstGeom prst="rect">
            <a:avLst/>
          </a:prstGeom>
        </p:spPr>
      </p:pic>
      <p:sp>
        <p:nvSpPr>
          <p:cNvPr id="19" name="Freeform: Shape 18">
            <a:extLst>
              <a:ext uri="{FF2B5EF4-FFF2-40B4-BE49-F238E27FC236}">
                <a16:creationId xmlns:a16="http://schemas.microsoft.com/office/drawing/2014/main" id="{8F23F8A3-8FD7-4779-8323-FDC26BE99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478"/>
            <a:ext cx="7859800" cy="6858478"/>
          </a:xfrm>
          <a:custGeom>
            <a:avLst/>
            <a:gdLst>
              <a:gd name="connsiteX0" fmla="*/ 7859800 w 7859800"/>
              <a:gd name="connsiteY0" fmla="*/ 6858478 h 6858478"/>
              <a:gd name="connsiteX1" fmla="*/ 435245 w 7859800"/>
              <a:gd name="connsiteY1" fmla="*/ 6858478 h 6858478"/>
              <a:gd name="connsiteX2" fmla="*/ 435505 w 7859800"/>
              <a:gd name="connsiteY2" fmla="*/ 6857916 h 6858478"/>
              <a:gd name="connsiteX3" fmla="*/ 0 w 7859800"/>
              <a:gd name="connsiteY3" fmla="*/ 6857916 h 6858478"/>
              <a:gd name="connsiteX4" fmla="*/ 0 w 7859800"/>
              <a:gd name="connsiteY4" fmla="*/ 0 h 6858478"/>
              <a:gd name="connsiteX5" fmla="*/ 3611620 w 7859800"/>
              <a:gd name="connsiteY5" fmla="*/ 0 h 6858478"/>
              <a:gd name="connsiteX6" fmla="*/ 4677848 w 7859800"/>
              <a:gd name="connsiteY6" fmla="*/ 0 h 6858478"/>
              <a:gd name="connsiteX7" fmla="*/ 4683425 w 7859800"/>
              <a:gd name="connsiteY7" fmla="*/ 0 h 685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859800" h="6858478">
                <a:moveTo>
                  <a:pt x="7859800" y="6858478"/>
                </a:moveTo>
                <a:lnTo>
                  <a:pt x="435245" y="6858478"/>
                </a:lnTo>
                <a:lnTo>
                  <a:pt x="435505" y="6857916"/>
                </a:lnTo>
                <a:lnTo>
                  <a:pt x="0" y="6857916"/>
                </a:lnTo>
                <a:lnTo>
                  <a:pt x="0" y="0"/>
                </a:lnTo>
                <a:lnTo>
                  <a:pt x="3611620" y="0"/>
                </a:lnTo>
                <a:lnTo>
                  <a:pt x="4677848" y="0"/>
                </a:lnTo>
                <a:lnTo>
                  <a:pt x="4683425" y="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Shape 20">
            <a:extLst>
              <a:ext uri="{FF2B5EF4-FFF2-40B4-BE49-F238E27FC236}">
                <a16:creationId xmlns:a16="http://schemas.microsoft.com/office/drawing/2014/main" id="{F605C4CC-A25C-416F-8333-7CB7DC97D8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478"/>
            <a:ext cx="7431174" cy="6858478"/>
          </a:xfrm>
          <a:custGeom>
            <a:avLst/>
            <a:gdLst>
              <a:gd name="connsiteX0" fmla="*/ 7431174 w 7431174"/>
              <a:gd name="connsiteY0" fmla="*/ 6858478 h 6858478"/>
              <a:gd name="connsiteX1" fmla="*/ 6619 w 7431174"/>
              <a:gd name="connsiteY1" fmla="*/ 6858478 h 6858478"/>
              <a:gd name="connsiteX2" fmla="*/ 6879 w 7431174"/>
              <a:gd name="connsiteY2" fmla="*/ 6857916 h 6858478"/>
              <a:gd name="connsiteX3" fmla="*/ 0 w 7431174"/>
              <a:gd name="connsiteY3" fmla="*/ 6857916 h 6858478"/>
              <a:gd name="connsiteX4" fmla="*/ 0 w 7431174"/>
              <a:gd name="connsiteY4" fmla="*/ 0 h 6858478"/>
              <a:gd name="connsiteX5" fmla="*/ 3182994 w 7431174"/>
              <a:gd name="connsiteY5" fmla="*/ 0 h 6858478"/>
              <a:gd name="connsiteX6" fmla="*/ 4249222 w 7431174"/>
              <a:gd name="connsiteY6" fmla="*/ 0 h 6858478"/>
              <a:gd name="connsiteX7" fmla="*/ 4254799 w 7431174"/>
              <a:gd name="connsiteY7" fmla="*/ 0 h 685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431174" h="6858478">
                <a:moveTo>
                  <a:pt x="7431174" y="6858478"/>
                </a:moveTo>
                <a:lnTo>
                  <a:pt x="6619" y="6858478"/>
                </a:lnTo>
                <a:lnTo>
                  <a:pt x="6879" y="6857916"/>
                </a:lnTo>
                <a:lnTo>
                  <a:pt x="0" y="6857916"/>
                </a:lnTo>
                <a:lnTo>
                  <a:pt x="0" y="0"/>
                </a:lnTo>
                <a:lnTo>
                  <a:pt x="3182994" y="0"/>
                </a:lnTo>
                <a:lnTo>
                  <a:pt x="4249222" y="0"/>
                </a:lnTo>
                <a:lnTo>
                  <a:pt x="4254799" y="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Content Placeholder 15">
            <a:extLst>
              <a:ext uri="{FF2B5EF4-FFF2-40B4-BE49-F238E27FC236}">
                <a16:creationId xmlns:a16="http://schemas.microsoft.com/office/drawing/2014/main" id="{05DCB3CC-1262-61E8-405A-638FD9801FC7}"/>
              </a:ext>
            </a:extLst>
          </p:cNvPr>
          <p:cNvSpPr>
            <a:spLocks noGrp="1"/>
          </p:cNvSpPr>
          <p:nvPr>
            <p:ph idx="1"/>
          </p:nvPr>
        </p:nvSpPr>
        <p:spPr>
          <a:xfrm>
            <a:off x="804672" y="2022601"/>
            <a:ext cx="3941499" cy="4154361"/>
          </a:xfrm>
        </p:spPr>
        <p:txBody>
          <a:bodyPr>
            <a:normAutofit/>
          </a:bodyPr>
          <a:lstStyle/>
          <a:p>
            <a:endParaRPr lang="en-US" sz="2000"/>
          </a:p>
        </p:txBody>
      </p:sp>
    </p:spTree>
    <p:extLst>
      <p:ext uri="{BB962C8B-B14F-4D97-AF65-F5344CB8AC3E}">
        <p14:creationId xmlns:p14="http://schemas.microsoft.com/office/powerpoint/2010/main" val="3594364880"/>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CAEBFCD5-5356-4326-8D39-8235A46CD7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0809" y="1187311"/>
            <a:ext cx="5089552" cy="4483379"/>
          </a:xfrm>
          <a:prstGeom prst="rect">
            <a:avLst/>
          </a:pr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F6814848-248A-47DD-88E0-95099D951E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301" y="1178924"/>
            <a:ext cx="5089552" cy="4483379"/>
          </a:xfrm>
          <a:prstGeom prst="rect">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718BDA89-0D2C-4C4E-99F6-D7A220FE48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3787" y="1130846"/>
            <a:ext cx="5039475" cy="4439266"/>
          </a:xfrm>
          <a:prstGeom prst="rect">
            <a:avLst/>
          </a:pr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9" name="Graphic 38">
            <a:extLst>
              <a:ext uri="{FF2B5EF4-FFF2-40B4-BE49-F238E27FC236}">
                <a16:creationId xmlns:a16="http://schemas.microsoft.com/office/drawing/2014/main" id="{6B67BE95-96EF-433C-9F29-B0732AA6B6A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3040" y="1424181"/>
            <a:ext cx="1355538" cy="503582"/>
            <a:chOff x="2267504" y="2540250"/>
            <a:chExt cx="1990951" cy="739640"/>
          </a:xfrm>
          <a:solidFill>
            <a:schemeClr val="bg1"/>
          </a:solidFill>
        </p:grpSpPr>
        <p:sp>
          <p:nvSpPr>
            <p:cNvPr id="30" name="Freeform: Shape 29">
              <a:extLst>
                <a:ext uri="{FF2B5EF4-FFF2-40B4-BE49-F238E27FC236}">
                  <a16:creationId xmlns:a16="http://schemas.microsoft.com/office/drawing/2014/main" id="{AD324976-1596-4B76-A61C-5626816B24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54025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5835 h 286230"/>
                <a:gd name="connsiteX8" fmla="*/ 255835 w 1990951"/>
                <a:gd name="connsiteY8" fmla="*/ 0 h 286230"/>
                <a:gd name="connsiteX9" fmla="*/ 504071 w 1990951"/>
                <a:gd name="connsiteY9" fmla="*/ 245703 h 286230"/>
                <a:gd name="connsiteX10" fmla="*/ 749773 w 1990951"/>
                <a:gd name="connsiteY10" fmla="*/ 0 h 286230"/>
                <a:gd name="connsiteX11" fmla="*/ 995476 w 1990951"/>
                <a:gd name="connsiteY11" fmla="*/ 245703 h 286230"/>
                <a:gd name="connsiteX12" fmla="*/ 1243712 w 1990951"/>
                <a:gd name="connsiteY12" fmla="*/ 0 h 286230"/>
                <a:gd name="connsiteX13" fmla="*/ 1489414 w 1990951"/>
                <a:gd name="connsiteY13" fmla="*/ 245703 h 286230"/>
                <a:gd name="connsiteX14" fmla="*/ 1735117 w 1990951"/>
                <a:gd name="connsiteY14" fmla="*/ 0 h 286230"/>
                <a:gd name="connsiteX15" fmla="*/ 1990952 w 1990951"/>
                <a:gd name="connsiteY15" fmla="*/ 255835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5835"/>
                  </a:lnTo>
                  <a:lnTo>
                    <a:pt x="255835" y="0"/>
                  </a:lnTo>
                  <a:lnTo>
                    <a:pt x="504071" y="245703"/>
                  </a:lnTo>
                  <a:lnTo>
                    <a:pt x="749773" y="0"/>
                  </a:lnTo>
                  <a:lnTo>
                    <a:pt x="995476" y="245703"/>
                  </a:lnTo>
                  <a:lnTo>
                    <a:pt x="1243712" y="0"/>
                  </a:lnTo>
                  <a:lnTo>
                    <a:pt x="1489414" y="245703"/>
                  </a:lnTo>
                  <a:lnTo>
                    <a:pt x="1735117" y="0"/>
                  </a:lnTo>
                  <a:lnTo>
                    <a:pt x="1990952" y="255835"/>
                  </a:lnTo>
                  <a:lnTo>
                    <a:pt x="1973221" y="276099"/>
                  </a:lnTo>
                  <a:lnTo>
                    <a:pt x="1735117" y="40528"/>
                  </a:lnTo>
                  <a:close/>
                </a:path>
              </a:pathLst>
            </a:custGeom>
            <a:grpFill/>
            <a:ln w="25320" cap="flat">
              <a:noFill/>
              <a:prstDash val="solid"/>
              <a:miter/>
            </a:ln>
          </p:spPr>
          <p:txBody>
            <a:bodyPr rtlCol="0" anchor="ctr"/>
            <a:lstStyle/>
            <a:p>
              <a:endParaRPr lang="en-US" dirty="0"/>
            </a:p>
          </p:txBody>
        </p:sp>
        <p:sp>
          <p:nvSpPr>
            <p:cNvPr id="31" name="Freeform: Shape 30">
              <a:extLst>
                <a:ext uri="{FF2B5EF4-FFF2-40B4-BE49-F238E27FC236}">
                  <a16:creationId xmlns:a16="http://schemas.microsoft.com/office/drawing/2014/main" id="{C44DEF24-FB22-48A2-8257-B97AD7E1AA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99366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8368 h 286230"/>
                <a:gd name="connsiteX8" fmla="*/ 255835 w 1990951"/>
                <a:gd name="connsiteY8" fmla="*/ 0 h 286230"/>
                <a:gd name="connsiteX9" fmla="*/ 504071 w 1990951"/>
                <a:gd name="connsiteY9" fmla="*/ 248236 h 286230"/>
                <a:gd name="connsiteX10" fmla="*/ 749773 w 1990951"/>
                <a:gd name="connsiteY10" fmla="*/ 0 h 286230"/>
                <a:gd name="connsiteX11" fmla="*/ 995476 w 1990951"/>
                <a:gd name="connsiteY11" fmla="*/ 248236 h 286230"/>
                <a:gd name="connsiteX12" fmla="*/ 1243712 w 1990951"/>
                <a:gd name="connsiteY12" fmla="*/ 0 h 286230"/>
                <a:gd name="connsiteX13" fmla="*/ 1489414 w 1990951"/>
                <a:gd name="connsiteY13" fmla="*/ 248236 h 286230"/>
                <a:gd name="connsiteX14" fmla="*/ 1735117 w 1990951"/>
                <a:gd name="connsiteY14" fmla="*/ 0 h 286230"/>
                <a:gd name="connsiteX15" fmla="*/ 1990952 w 1990951"/>
                <a:gd name="connsiteY15" fmla="*/ 258368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8368"/>
                  </a:lnTo>
                  <a:lnTo>
                    <a:pt x="255835" y="0"/>
                  </a:lnTo>
                  <a:lnTo>
                    <a:pt x="504071" y="248236"/>
                  </a:lnTo>
                  <a:lnTo>
                    <a:pt x="749773" y="0"/>
                  </a:lnTo>
                  <a:lnTo>
                    <a:pt x="995476" y="248236"/>
                  </a:lnTo>
                  <a:lnTo>
                    <a:pt x="1243712" y="0"/>
                  </a:lnTo>
                  <a:lnTo>
                    <a:pt x="1489414" y="248236"/>
                  </a:lnTo>
                  <a:lnTo>
                    <a:pt x="1735117" y="0"/>
                  </a:lnTo>
                  <a:lnTo>
                    <a:pt x="1990952" y="258368"/>
                  </a:lnTo>
                  <a:lnTo>
                    <a:pt x="1973221" y="276099"/>
                  </a:lnTo>
                  <a:lnTo>
                    <a:pt x="1735117" y="40528"/>
                  </a:lnTo>
                  <a:close/>
                </a:path>
              </a:pathLst>
            </a:custGeom>
            <a:grpFill/>
            <a:ln w="25320" cap="flat">
              <a:noFill/>
              <a:prstDash val="solid"/>
              <a:miter/>
            </a:ln>
          </p:spPr>
          <p:txBody>
            <a:bodyPr rtlCol="0" anchor="ctr"/>
            <a:lstStyle/>
            <a:p>
              <a:endParaRPr lang="en-US"/>
            </a:p>
          </p:txBody>
        </p:sp>
      </p:grpSp>
      <p:sp>
        <p:nvSpPr>
          <p:cNvPr id="33" name="Graphic 212">
            <a:extLst>
              <a:ext uri="{FF2B5EF4-FFF2-40B4-BE49-F238E27FC236}">
                <a16:creationId xmlns:a16="http://schemas.microsoft.com/office/drawing/2014/main" id="{7CE98B01-ED41-482F-AFA1-19C7FA7C04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02502" y="629793"/>
            <a:ext cx="914565"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35" name="Graphic 212">
            <a:extLst>
              <a:ext uri="{FF2B5EF4-FFF2-40B4-BE49-F238E27FC236}">
                <a16:creationId xmlns:a16="http://schemas.microsoft.com/office/drawing/2014/main" id="{B9CABDD0-8DF6-4974-A224-9A2A817780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02502" y="629793"/>
            <a:ext cx="914565"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grpSp>
        <p:nvGrpSpPr>
          <p:cNvPr id="37" name="Graphic 4">
            <a:extLst>
              <a:ext uri="{FF2B5EF4-FFF2-40B4-BE49-F238E27FC236}">
                <a16:creationId xmlns:a16="http://schemas.microsoft.com/office/drawing/2014/main" id="{D6E8B984-55B9-4A62-A043-997D00F0AE0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532680" y="5188771"/>
            <a:ext cx="1076787" cy="1076789"/>
            <a:chOff x="5829300" y="3162300"/>
            <a:chExt cx="532256" cy="532257"/>
          </a:xfrm>
          <a:solidFill>
            <a:schemeClr val="bg1"/>
          </a:solidFill>
        </p:grpSpPr>
        <p:sp>
          <p:nvSpPr>
            <p:cNvPr id="38" name="Freeform: Shape 37">
              <a:extLst>
                <a:ext uri="{FF2B5EF4-FFF2-40B4-BE49-F238E27FC236}">
                  <a16:creationId xmlns:a16="http://schemas.microsoft.com/office/drawing/2014/main" id="{D4FAF4A8-82EB-4F6F-B601-43EBF0BD12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9208" y="3192208"/>
              <a:ext cx="112966" cy="11296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9525" cap="flat">
              <a:noFill/>
              <a:prstDash val="solid"/>
              <a:miter/>
            </a:ln>
          </p:spPr>
          <p:txBody>
            <a:bodyPr rtlCol="0" anchor="ctr"/>
            <a:lstStyle/>
            <a:p>
              <a:endParaRPr lang="en-US"/>
            </a:p>
          </p:txBody>
        </p:sp>
        <p:sp>
          <p:nvSpPr>
            <p:cNvPr id="39" name="Freeform: Shape 38">
              <a:extLst>
                <a:ext uri="{FF2B5EF4-FFF2-40B4-BE49-F238E27FC236}">
                  <a16:creationId xmlns:a16="http://schemas.microsoft.com/office/drawing/2014/main" id="{26F2473F-E069-4558-9B41-E285BBE030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1205" y="3164205"/>
              <a:ext cx="230314" cy="230314"/>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9525" cap="flat">
              <a:noFill/>
              <a:prstDash val="solid"/>
              <a:miter/>
            </a:ln>
          </p:spPr>
          <p:txBody>
            <a:bodyPr rtlCol="0" anchor="ctr"/>
            <a:lstStyle/>
            <a:p>
              <a:endParaRPr lang="en-US"/>
            </a:p>
          </p:txBody>
        </p:sp>
        <p:sp>
          <p:nvSpPr>
            <p:cNvPr id="40" name="Freeform: Shape 39">
              <a:extLst>
                <a:ext uri="{FF2B5EF4-FFF2-40B4-BE49-F238E27FC236}">
                  <a16:creationId xmlns:a16="http://schemas.microsoft.com/office/drawing/2014/main" id="{FC9A4A76-2C9F-486C-9663-6A30A022DE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29300" y="3162300"/>
              <a:ext cx="294131" cy="294131"/>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9525" cap="flat">
              <a:noFill/>
              <a:prstDash val="solid"/>
              <a:miter/>
            </a:ln>
          </p:spPr>
          <p:txBody>
            <a:bodyPr rtlCol="0" anchor="ctr"/>
            <a:lstStyle/>
            <a:p>
              <a:endParaRPr lang="en-US"/>
            </a:p>
          </p:txBody>
        </p:sp>
        <p:sp>
          <p:nvSpPr>
            <p:cNvPr id="41" name="Freeform: Shape 40">
              <a:extLst>
                <a:ext uri="{FF2B5EF4-FFF2-40B4-BE49-F238E27FC236}">
                  <a16:creationId xmlns:a16="http://schemas.microsoft.com/office/drawing/2014/main" id="{88431DC7-D4CB-479A-AFA4-5B0C597A2E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7205" y="3170110"/>
              <a:ext cx="337184" cy="337280"/>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9525" cap="flat">
              <a:noFill/>
              <a:prstDash val="solid"/>
              <a:miter/>
            </a:ln>
          </p:spPr>
          <p:txBody>
            <a:bodyPr rtlCol="0" anchor="ctr"/>
            <a:lstStyle/>
            <a:p>
              <a:endParaRPr lang="en-US"/>
            </a:p>
          </p:txBody>
        </p:sp>
        <p:sp>
          <p:nvSpPr>
            <p:cNvPr id="42" name="Freeform: Shape 41">
              <a:extLst>
                <a:ext uri="{FF2B5EF4-FFF2-40B4-BE49-F238E27FC236}">
                  <a16:creationId xmlns:a16="http://schemas.microsoft.com/office/drawing/2014/main" id="{30755DA1-6F28-4612-A4A7-B915468C6D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3207" y="3186207"/>
              <a:ext cx="364617" cy="364617"/>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9525" cap="flat">
              <a:noFill/>
              <a:prstDash val="solid"/>
              <a:miter/>
            </a:ln>
          </p:spPr>
          <p:txBody>
            <a:bodyPr rtlCol="0" anchor="ctr"/>
            <a:lstStyle/>
            <a:p>
              <a:endParaRPr lang="en-US"/>
            </a:p>
          </p:txBody>
        </p:sp>
        <p:sp>
          <p:nvSpPr>
            <p:cNvPr id="43" name="Freeform: Shape 42">
              <a:extLst>
                <a:ext uri="{FF2B5EF4-FFF2-40B4-BE49-F238E27FC236}">
                  <a16:creationId xmlns:a16="http://schemas.microsoft.com/office/drawing/2014/main" id="{4616ED79-5475-49E6-A5FE-8D9DB12FB0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5305" y="3208305"/>
              <a:ext cx="380238" cy="380238"/>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9525" cap="flat">
              <a:noFill/>
              <a:prstDash val="solid"/>
              <a:miter/>
            </a:ln>
          </p:spPr>
          <p:txBody>
            <a:bodyPr rtlCol="0" anchor="ctr"/>
            <a:lstStyle/>
            <a:p>
              <a:endParaRPr lang="en-US"/>
            </a:p>
          </p:txBody>
        </p:sp>
        <p:sp>
          <p:nvSpPr>
            <p:cNvPr id="44" name="Freeform: Shape 43">
              <a:extLst>
                <a:ext uri="{FF2B5EF4-FFF2-40B4-BE49-F238E27FC236}">
                  <a16:creationId xmlns:a16="http://schemas.microsoft.com/office/drawing/2014/main" id="{21DCEB47-7140-4682-8DBF-7667BE28FC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2832" y="3235832"/>
              <a:ext cx="385191" cy="385191"/>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9525" cap="flat">
              <a:noFill/>
              <a:prstDash val="solid"/>
              <a:miter/>
            </a:ln>
          </p:spPr>
          <p:txBody>
            <a:bodyPr rtlCol="0" anchor="ctr"/>
            <a:lstStyle/>
            <a:p>
              <a:endParaRPr lang="en-US"/>
            </a:p>
          </p:txBody>
        </p:sp>
        <p:sp>
          <p:nvSpPr>
            <p:cNvPr id="45" name="Freeform: Shape 44">
              <a:extLst>
                <a:ext uri="{FF2B5EF4-FFF2-40B4-BE49-F238E27FC236}">
                  <a16:creationId xmlns:a16="http://schemas.microsoft.com/office/drawing/2014/main" id="{EA931BD3-5A56-42F2-B6B5-647B28D1CF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35789" y="3268313"/>
              <a:ext cx="379761" cy="380237"/>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9525" cap="flat">
              <a:noFill/>
              <a:prstDash val="solid"/>
              <a:miter/>
            </a:ln>
          </p:spPr>
          <p:txBody>
            <a:bodyPr rtlCol="0" anchor="ctr"/>
            <a:lstStyle/>
            <a:p>
              <a:endParaRPr lang="en-US"/>
            </a:p>
          </p:txBody>
        </p:sp>
        <p:sp>
          <p:nvSpPr>
            <p:cNvPr id="46" name="Freeform: Shape 45">
              <a:extLst>
                <a:ext uri="{FF2B5EF4-FFF2-40B4-BE49-F238E27FC236}">
                  <a16:creationId xmlns:a16="http://schemas.microsoft.com/office/drawing/2014/main" id="{820E4C8E-4190-498D-9556-6DA668A81F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2841" y="3305841"/>
              <a:ext cx="364807" cy="364807"/>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9525" cap="flat">
              <a:noFill/>
              <a:prstDash val="solid"/>
              <a:miter/>
            </a:ln>
          </p:spPr>
          <p:txBody>
            <a:bodyPr rtlCol="0" anchor="ctr"/>
            <a:lstStyle/>
            <a:p>
              <a:endParaRPr lang="en-US"/>
            </a:p>
          </p:txBody>
        </p:sp>
        <p:sp>
          <p:nvSpPr>
            <p:cNvPr id="47" name="Freeform: Shape 46">
              <a:extLst>
                <a:ext uri="{FF2B5EF4-FFF2-40B4-BE49-F238E27FC236}">
                  <a16:creationId xmlns:a16="http://schemas.microsoft.com/office/drawing/2014/main" id="{54B2F30F-0B57-4D60-A087-CD6A471F68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16370" y="3349466"/>
              <a:ext cx="337280" cy="337280"/>
            </a:xfrm>
            <a:custGeom>
              <a:avLst/>
              <a:gdLst>
                <a:gd name="connsiteX0" fmla="*/ 333470 w 337280"/>
                <a:gd name="connsiteY0" fmla="*/ 0 h 337280"/>
                <a:gd name="connsiteX1" fmla="*/ 337280 w 337280"/>
                <a:gd name="connsiteY1" fmla="*/ 13430 h 337280"/>
                <a:gd name="connsiteX2" fmla="*/ 13430 w 337280"/>
                <a:gd name="connsiteY2" fmla="*/ 337280 h 337280"/>
                <a:gd name="connsiteX3" fmla="*/ 0 w 337280"/>
                <a:gd name="connsiteY3" fmla="*/ 333470 h 337280"/>
              </a:gdLst>
              <a:ahLst/>
              <a:cxnLst>
                <a:cxn ang="0">
                  <a:pos x="connsiteX0" y="connsiteY0"/>
                </a:cxn>
                <a:cxn ang="0">
                  <a:pos x="connsiteX1" y="connsiteY1"/>
                </a:cxn>
                <a:cxn ang="0">
                  <a:pos x="connsiteX2" y="connsiteY2"/>
                </a:cxn>
                <a:cxn ang="0">
                  <a:pos x="connsiteX3" y="connsiteY3"/>
                </a:cxn>
              </a:cxnLst>
              <a:rect l="l" t="t" r="r" b="b"/>
              <a:pathLst>
                <a:path w="337280" h="337280">
                  <a:moveTo>
                    <a:pt x="333470" y="0"/>
                  </a:moveTo>
                  <a:cubicBezTo>
                    <a:pt x="334899" y="4382"/>
                    <a:pt x="336137" y="8858"/>
                    <a:pt x="337280" y="13430"/>
                  </a:cubicBezTo>
                  <a:lnTo>
                    <a:pt x="13430" y="337280"/>
                  </a:lnTo>
                  <a:cubicBezTo>
                    <a:pt x="8858" y="336137"/>
                    <a:pt x="4382" y="334899"/>
                    <a:pt x="0" y="333470"/>
                  </a:cubicBezTo>
                  <a:close/>
                </a:path>
              </a:pathLst>
            </a:custGeom>
            <a:grpFill/>
            <a:ln w="9525" cap="flat">
              <a:noFill/>
              <a:prstDash val="solid"/>
              <a:miter/>
            </a:ln>
          </p:spPr>
          <p:txBody>
            <a:bodyPr rtlCol="0" anchor="ctr"/>
            <a:lstStyle/>
            <a:p>
              <a:endParaRPr lang="en-US"/>
            </a:p>
          </p:txBody>
        </p:sp>
        <p:sp>
          <p:nvSpPr>
            <p:cNvPr id="48" name="Freeform: Shape 47">
              <a:extLst>
                <a:ext uri="{FF2B5EF4-FFF2-40B4-BE49-F238E27FC236}">
                  <a16:creationId xmlns:a16="http://schemas.microsoft.com/office/drawing/2014/main" id="{FC5E8C73-ED41-4214-AEE6-3C5F493846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67329" y="3400425"/>
              <a:ext cx="294227" cy="294132"/>
            </a:xfrm>
            <a:custGeom>
              <a:avLst/>
              <a:gdLst>
                <a:gd name="connsiteX0" fmla="*/ 292989 w 294227"/>
                <a:gd name="connsiteY0" fmla="*/ 0 h 294132"/>
                <a:gd name="connsiteX1" fmla="*/ 294227 w 294227"/>
                <a:gd name="connsiteY1" fmla="*/ 15907 h 294132"/>
                <a:gd name="connsiteX2" fmla="*/ 15907 w 294227"/>
                <a:gd name="connsiteY2" fmla="*/ 294132 h 294132"/>
                <a:gd name="connsiteX3" fmla="*/ 0 w 294227"/>
                <a:gd name="connsiteY3" fmla="*/ 292894 h 294132"/>
              </a:gdLst>
              <a:ahLst/>
              <a:cxnLst>
                <a:cxn ang="0">
                  <a:pos x="connsiteX0" y="connsiteY0"/>
                </a:cxn>
                <a:cxn ang="0">
                  <a:pos x="connsiteX1" y="connsiteY1"/>
                </a:cxn>
                <a:cxn ang="0">
                  <a:pos x="connsiteX2" y="connsiteY2"/>
                </a:cxn>
                <a:cxn ang="0">
                  <a:pos x="connsiteX3" y="connsiteY3"/>
                </a:cxn>
              </a:cxnLst>
              <a:rect l="l" t="t" r="r" b="b"/>
              <a:pathLst>
                <a:path w="294227" h="294132">
                  <a:moveTo>
                    <a:pt x="292989" y="0"/>
                  </a:moveTo>
                  <a:cubicBezTo>
                    <a:pt x="293561" y="5334"/>
                    <a:pt x="293942" y="10668"/>
                    <a:pt x="294227" y="15907"/>
                  </a:cubicBezTo>
                  <a:lnTo>
                    <a:pt x="15907" y="294132"/>
                  </a:lnTo>
                  <a:cubicBezTo>
                    <a:pt x="10668" y="294132"/>
                    <a:pt x="5334" y="293465"/>
                    <a:pt x="0" y="292894"/>
                  </a:cubicBezTo>
                  <a:close/>
                </a:path>
              </a:pathLst>
            </a:custGeom>
            <a:grpFill/>
            <a:ln w="9525" cap="flat">
              <a:noFill/>
              <a:prstDash val="solid"/>
              <a:miter/>
            </a:ln>
          </p:spPr>
          <p:txBody>
            <a:bodyPr rtlCol="0" anchor="ctr"/>
            <a:lstStyle/>
            <a:p>
              <a:endParaRPr lang="en-US"/>
            </a:p>
          </p:txBody>
        </p:sp>
        <p:sp>
          <p:nvSpPr>
            <p:cNvPr id="49" name="Freeform: Shape 48">
              <a:extLst>
                <a:ext uri="{FF2B5EF4-FFF2-40B4-BE49-F238E27FC236}">
                  <a16:creationId xmlns:a16="http://schemas.microsoft.com/office/drawing/2014/main" id="{B1F94534-FE3E-476C-870B-E714E4A668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29337" y="3462337"/>
              <a:ext cx="230314" cy="230314"/>
            </a:xfrm>
            <a:custGeom>
              <a:avLst/>
              <a:gdLst>
                <a:gd name="connsiteX0" fmla="*/ 230315 w 230314"/>
                <a:gd name="connsiteY0" fmla="*/ 0 h 230314"/>
                <a:gd name="connsiteX1" fmla="*/ 226886 w 230314"/>
                <a:gd name="connsiteY1" fmla="*/ 20574 h 230314"/>
                <a:gd name="connsiteX2" fmla="*/ 20669 w 230314"/>
                <a:gd name="connsiteY2" fmla="*/ 226790 h 230314"/>
                <a:gd name="connsiteX3" fmla="*/ 0 w 230314"/>
                <a:gd name="connsiteY3" fmla="*/ 230315 h 230314"/>
              </a:gdLst>
              <a:ahLst/>
              <a:cxnLst>
                <a:cxn ang="0">
                  <a:pos x="connsiteX0" y="connsiteY0"/>
                </a:cxn>
                <a:cxn ang="0">
                  <a:pos x="connsiteX1" y="connsiteY1"/>
                </a:cxn>
                <a:cxn ang="0">
                  <a:pos x="connsiteX2" y="connsiteY2"/>
                </a:cxn>
                <a:cxn ang="0">
                  <a:pos x="connsiteX3" y="connsiteY3"/>
                </a:cxn>
              </a:cxnLst>
              <a:rect l="l" t="t" r="r" b="b"/>
              <a:pathLst>
                <a:path w="230314" h="230314">
                  <a:moveTo>
                    <a:pt x="230315" y="0"/>
                  </a:moveTo>
                  <a:cubicBezTo>
                    <a:pt x="229457" y="6953"/>
                    <a:pt x="228314" y="13716"/>
                    <a:pt x="226886" y="20574"/>
                  </a:cubicBezTo>
                  <a:lnTo>
                    <a:pt x="20669" y="226790"/>
                  </a:lnTo>
                  <a:cubicBezTo>
                    <a:pt x="13811" y="228314"/>
                    <a:pt x="6953" y="229457"/>
                    <a:pt x="0" y="230315"/>
                  </a:cubicBezTo>
                  <a:close/>
                </a:path>
              </a:pathLst>
            </a:custGeom>
            <a:grpFill/>
            <a:ln w="9525" cap="flat">
              <a:noFill/>
              <a:prstDash val="solid"/>
              <a:miter/>
            </a:ln>
          </p:spPr>
          <p:txBody>
            <a:bodyPr rtlCol="0" anchor="ctr"/>
            <a:lstStyle/>
            <a:p>
              <a:endParaRPr lang="en-US"/>
            </a:p>
          </p:txBody>
        </p:sp>
        <p:sp>
          <p:nvSpPr>
            <p:cNvPr id="50" name="Freeform: Shape 49">
              <a:extLst>
                <a:ext uri="{FF2B5EF4-FFF2-40B4-BE49-F238E27FC236}">
                  <a16:creationId xmlns:a16="http://schemas.microsoft.com/office/drawing/2014/main" id="{8DE6C1B0-4D58-4937-B2B7-B1207CA18F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18682" y="3551682"/>
              <a:ext cx="112871" cy="112871"/>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9525" cap="flat">
              <a:noFill/>
              <a:prstDash val="solid"/>
              <a:miter/>
            </a:ln>
          </p:spPr>
          <p:txBody>
            <a:bodyPr rtlCol="0" anchor="ctr"/>
            <a:lstStyle/>
            <a:p>
              <a:endParaRPr lang="en-US"/>
            </a:p>
          </p:txBody>
        </p:sp>
      </p:grpSp>
      <p:sp>
        <p:nvSpPr>
          <p:cNvPr id="2" name="Title 1">
            <a:extLst>
              <a:ext uri="{FF2B5EF4-FFF2-40B4-BE49-F238E27FC236}">
                <a16:creationId xmlns:a16="http://schemas.microsoft.com/office/drawing/2014/main" id="{5812B673-A6A5-0CD0-0799-563A07DF2FEE}"/>
              </a:ext>
            </a:extLst>
          </p:cNvPr>
          <p:cNvSpPr>
            <a:spLocks noGrp="1"/>
          </p:cNvSpPr>
          <p:nvPr>
            <p:ph type="title"/>
          </p:nvPr>
        </p:nvSpPr>
        <p:spPr>
          <a:xfrm>
            <a:off x="838200" y="1391619"/>
            <a:ext cx="4905401" cy="4042196"/>
          </a:xfrm>
        </p:spPr>
        <p:txBody>
          <a:bodyPr vert="horz" lIns="91440" tIns="45720" rIns="91440" bIns="45720" rtlCol="0">
            <a:normAutofit/>
          </a:bodyPr>
          <a:lstStyle/>
          <a:p>
            <a:pPr algn="ctr"/>
            <a:r>
              <a:rPr lang="en-US" kern="1200">
                <a:solidFill>
                  <a:schemeClr val="bg1"/>
                </a:solidFill>
                <a:latin typeface="+mj-lt"/>
                <a:ea typeface="+mj-ea"/>
                <a:cs typeface="+mj-cs"/>
              </a:rPr>
              <a:t>Το Δίδαγμα της ταινίας</a:t>
            </a:r>
          </a:p>
        </p:txBody>
      </p:sp>
      <p:sp>
        <p:nvSpPr>
          <p:cNvPr id="3" name="Content Placeholder 2">
            <a:extLst>
              <a:ext uri="{FF2B5EF4-FFF2-40B4-BE49-F238E27FC236}">
                <a16:creationId xmlns:a16="http://schemas.microsoft.com/office/drawing/2014/main" id="{99DAA487-F4F0-A5F9-E1F5-357C0DF00B5A}"/>
              </a:ext>
            </a:extLst>
          </p:cNvPr>
          <p:cNvSpPr>
            <a:spLocks noGrp="1"/>
          </p:cNvSpPr>
          <p:nvPr>
            <p:ph idx="1"/>
          </p:nvPr>
        </p:nvSpPr>
        <p:spPr>
          <a:xfrm>
            <a:off x="6477270" y="1130846"/>
            <a:ext cx="4974771" cy="4351338"/>
          </a:xfrm>
        </p:spPr>
        <p:txBody>
          <a:bodyPr vert="horz" lIns="91440" tIns="45720" rIns="91440" bIns="45720" rtlCol="0" anchor="t">
            <a:normAutofit lnSpcReduction="10000"/>
          </a:bodyPr>
          <a:lstStyle/>
          <a:p>
            <a:pPr marL="0" indent="0">
              <a:buNone/>
            </a:pPr>
            <a:r>
              <a:rPr lang="en-US" kern="1200" dirty="0" err="1">
                <a:solidFill>
                  <a:schemeClr val="bg1"/>
                </a:solidFill>
                <a:latin typeface="+mn-lt"/>
                <a:ea typeface="+mn-ea"/>
                <a:cs typeface="+mn-cs"/>
              </a:rPr>
              <a:t>Το</a:t>
            </a:r>
            <a:r>
              <a:rPr lang="en-US" kern="1200" dirty="0">
                <a:solidFill>
                  <a:schemeClr val="bg1"/>
                </a:solidFill>
                <a:latin typeface="+mn-lt"/>
                <a:ea typeface="+mn-ea"/>
                <a:cs typeface="+mn-cs"/>
              </a:rPr>
              <a:t> </a:t>
            </a:r>
            <a:r>
              <a:rPr lang="en-US" kern="1200" dirty="0" err="1">
                <a:solidFill>
                  <a:schemeClr val="bg1"/>
                </a:solidFill>
                <a:latin typeface="+mn-lt"/>
                <a:ea typeface="+mn-ea"/>
                <a:cs typeface="+mn-cs"/>
              </a:rPr>
              <a:t>Δίδ</a:t>
            </a:r>
            <a:r>
              <a:rPr lang="en-US" kern="1200" dirty="0">
                <a:solidFill>
                  <a:schemeClr val="bg1"/>
                </a:solidFill>
                <a:latin typeface="+mn-lt"/>
                <a:ea typeface="+mn-ea"/>
                <a:cs typeface="+mn-cs"/>
              </a:rPr>
              <a:t>α</a:t>
            </a:r>
            <a:r>
              <a:rPr lang="en-US" kern="1200" dirty="0" err="1">
                <a:solidFill>
                  <a:schemeClr val="bg1"/>
                </a:solidFill>
                <a:latin typeface="+mn-lt"/>
                <a:ea typeface="+mn-ea"/>
                <a:cs typeface="+mn-cs"/>
              </a:rPr>
              <a:t>γμ</a:t>
            </a:r>
            <a:r>
              <a:rPr lang="en-US" kern="1200" dirty="0">
                <a:solidFill>
                  <a:schemeClr val="bg1"/>
                </a:solidFill>
                <a:latin typeface="+mn-lt"/>
                <a:ea typeface="+mn-ea"/>
                <a:cs typeface="+mn-cs"/>
              </a:rPr>
              <a:t>α </a:t>
            </a:r>
            <a:r>
              <a:rPr lang="en-US" kern="1200" dirty="0" err="1">
                <a:solidFill>
                  <a:schemeClr val="bg1"/>
                </a:solidFill>
                <a:latin typeface="+mn-lt"/>
                <a:ea typeface="+mn-ea"/>
                <a:cs typeface="+mn-cs"/>
              </a:rPr>
              <a:t>της</a:t>
            </a:r>
            <a:r>
              <a:rPr lang="en-US" kern="1200" dirty="0">
                <a:solidFill>
                  <a:schemeClr val="bg1"/>
                </a:solidFill>
                <a:latin typeface="+mn-lt"/>
                <a:ea typeface="+mn-ea"/>
                <a:cs typeface="+mn-cs"/>
              </a:rPr>
              <a:t> τα</a:t>
            </a:r>
            <a:r>
              <a:rPr lang="en-US" kern="1200" dirty="0" err="1">
                <a:solidFill>
                  <a:schemeClr val="bg1"/>
                </a:solidFill>
                <a:latin typeface="+mn-lt"/>
                <a:ea typeface="+mn-ea"/>
                <a:cs typeface="+mn-cs"/>
              </a:rPr>
              <a:t>ίνι</a:t>
            </a:r>
            <a:r>
              <a:rPr lang="en-US" kern="1200" dirty="0">
                <a:solidFill>
                  <a:schemeClr val="bg1"/>
                </a:solidFill>
                <a:latin typeface="+mn-lt"/>
                <a:ea typeface="+mn-ea"/>
                <a:cs typeface="+mn-cs"/>
              </a:rPr>
              <a:t>ας</a:t>
            </a:r>
            <a:r>
              <a:rPr lang="en-US" dirty="0">
                <a:solidFill>
                  <a:schemeClr val="bg1"/>
                </a:solidFill>
              </a:rPr>
              <a:t> </a:t>
            </a:r>
            <a:r>
              <a:rPr lang="en-US" dirty="0" err="1">
                <a:solidFill>
                  <a:schemeClr val="bg1"/>
                </a:solidFill>
              </a:rPr>
              <a:t>είν</a:t>
            </a:r>
            <a:r>
              <a:rPr lang="en-US" dirty="0">
                <a:solidFill>
                  <a:schemeClr val="bg1"/>
                </a:solidFill>
              </a:rPr>
              <a:t>αι να </a:t>
            </a:r>
            <a:r>
              <a:rPr lang="en-US" dirty="0" err="1">
                <a:solidFill>
                  <a:schemeClr val="bg1"/>
                </a:solidFill>
              </a:rPr>
              <a:t>μην</a:t>
            </a:r>
            <a:r>
              <a:rPr lang="en-US" dirty="0">
                <a:solidFill>
                  <a:schemeClr val="bg1"/>
                </a:solidFill>
              </a:rPr>
              <a:t> α</a:t>
            </a:r>
            <a:r>
              <a:rPr lang="en-US" dirty="0" err="1">
                <a:solidFill>
                  <a:schemeClr val="bg1"/>
                </a:solidFill>
              </a:rPr>
              <a:t>ντιμετω</a:t>
            </a:r>
            <a:r>
              <a:rPr lang="en-US" dirty="0">
                <a:solidFill>
                  <a:schemeClr val="bg1"/>
                </a:solidFill>
              </a:rPr>
              <a:t>π</a:t>
            </a:r>
            <a:r>
              <a:rPr lang="en-US" dirty="0" err="1">
                <a:solidFill>
                  <a:schemeClr val="bg1"/>
                </a:solidFill>
              </a:rPr>
              <a:t>ίζουμε</a:t>
            </a:r>
            <a:r>
              <a:rPr lang="en-US" dirty="0">
                <a:solidFill>
                  <a:schemeClr val="bg1"/>
                </a:solidFill>
              </a:rPr>
              <a:t> τα πα</a:t>
            </a:r>
            <a:r>
              <a:rPr lang="en-US" dirty="0" err="1">
                <a:solidFill>
                  <a:schemeClr val="bg1"/>
                </a:solidFill>
              </a:rPr>
              <a:t>ιδιά</a:t>
            </a:r>
            <a:r>
              <a:rPr lang="en-US" dirty="0">
                <a:solidFill>
                  <a:schemeClr val="bg1"/>
                </a:solidFill>
              </a:rPr>
              <a:t> μας , τα α</a:t>
            </a:r>
            <a:r>
              <a:rPr lang="en-US" dirty="0" err="1">
                <a:solidFill>
                  <a:schemeClr val="bg1"/>
                </a:solidFill>
              </a:rPr>
              <a:t>δέλφι</a:t>
            </a:r>
            <a:r>
              <a:rPr lang="en-US" dirty="0">
                <a:solidFill>
                  <a:schemeClr val="bg1"/>
                </a:solidFill>
              </a:rPr>
              <a:t>α μας , </a:t>
            </a:r>
            <a:r>
              <a:rPr lang="en-US" dirty="0" err="1">
                <a:solidFill>
                  <a:schemeClr val="bg1"/>
                </a:solidFill>
              </a:rPr>
              <a:t>τους</a:t>
            </a:r>
            <a:r>
              <a:rPr lang="en-US" dirty="0">
                <a:solidFill>
                  <a:schemeClr val="bg1"/>
                </a:solidFill>
              </a:rPr>
              <a:t> </a:t>
            </a:r>
            <a:r>
              <a:rPr lang="en-US" dirty="0" err="1">
                <a:solidFill>
                  <a:schemeClr val="bg1"/>
                </a:solidFill>
              </a:rPr>
              <a:t>φίλους</a:t>
            </a:r>
            <a:r>
              <a:rPr lang="en-US" dirty="0">
                <a:solidFill>
                  <a:schemeClr val="bg1"/>
                </a:solidFill>
              </a:rPr>
              <a:t> μας και </a:t>
            </a:r>
            <a:r>
              <a:rPr lang="en-US" dirty="0" err="1">
                <a:solidFill>
                  <a:schemeClr val="bg1"/>
                </a:solidFill>
              </a:rPr>
              <a:t>γενικά</a:t>
            </a:r>
            <a:r>
              <a:rPr lang="en-US" dirty="0">
                <a:solidFill>
                  <a:schemeClr val="bg1"/>
                </a:solidFill>
              </a:rPr>
              <a:t> </a:t>
            </a:r>
            <a:r>
              <a:rPr lang="en-US" dirty="0" err="1">
                <a:solidFill>
                  <a:schemeClr val="bg1"/>
                </a:solidFill>
              </a:rPr>
              <a:t>τους</a:t>
            </a:r>
            <a:r>
              <a:rPr lang="en-US" dirty="0">
                <a:solidFill>
                  <a:schemeClr val="bg1"/>
                </a:solidFill>
              </a:rPr>
              <a:t> α</a:t>
            </a:r>
            <a:r>
              <a:rPr lang="en-US" dirty="0" err="1">
                <a:solidFill>
                  <a:schemeClr val="bg1"/>
                </a:solidFill>
              </a:rPr>
              <a:t>νθρώ</a:t>
            </a:r>
            <a:r>
              <a:rPr lang="en-US" dirty="0">
                <a:solidFill>
                  <a:schemeClr val="bg1"/>
                </a:solidFill>
              </a:rPr>
              <a:t>π</a:t>
            </a:r>
            <a:r>
              <a:rPr lang="en-US" dirty="0" err="1">
                <a:solidFill>
                  <a:schemeClr val="bg1"/>
                </a:solidFill>
              </a:rPr>
              <a:t>ους</a:t>
            </a:r>
            <a:r>
              <a:rPr lang="en-US" dirty="0">
                <a:solidFill>
                  <a:schemeClr val="bg1"/>
                </a:solidFill>
              </a:rPr>
              <a:t> </a:t>
            </a:r>
            <a:r>
              <a:rPr lang="en-US" dirty="0" err="1">
                <a:solidFill>
                  <a:schemeClr val="bg1"/>
                </a:solidFill>
              </a:rPr>
              <a:t>ότ</a:t>
            </a:r>
            <a:r>
              <a:rPr lang="en-US" dirty="0">
                <a:solidFill>
                  <a:schemeClr val="bg1"/>
                </a:solidFill>
              </a:rPr>
              <a:t>αν </a:t>
            </a:r>
            <a:r>
              <a:rPr lang="en-US" dirty="0" err="1">
                <a:solidFill>
                  <a:schemeClr val="bg1"/>
                </a:solidFill>
              </a:rPr>
              <a:t>έχουν</a:t>
            </a:r>
            <a:r>
              <a:rPr lang="en-US" dirty="0">
                <a:solidFill>
                  <a:schemeClr val="bg1"/>
                </a:solidFill>
              </a:rPr>
              <a:t> </a:t>
            </a:r>
            <a:r>
              <a:rPr lang="en-US" dirty="0" err="1">
                <a:solidFill>
                  <a:schemeClr val="bg1"/>
                </a:solidFill>
              </a:rPr>
              <a:t>μί</a:t>
            </a:r>
            <a:r>
              <a:rPr lang="en-US" dirty="0">
                <a:solidFill>
                  <a:schemeClr val="bg1"/>
                </a:solidFill>
              </a:rPr>
              <a:t>α </a:t>
            </a:r>
            <a:r>
              <a:rPr lang="en-US" dirty="0" err="1">
                <a:solidFill>
                  <a:schemeClr val="bg1"/>
                </a:solidFill>
              </a:rPr>
              <a:t>ιδι</a:t>
            </a:r>
            <a:r>
              <a:rPr lang="en-US" dirty="0">
                <a:solidFill>
                  <a:schemeClr val="bg1"/>
                </a:solidFill>
              </a:rPr>
              <a:t>α</a:t>
            </a:r>
            <a:r>
              <a:rPr lang="en-US" dirty="0" err="1">
                <a:solidFill>
                  <a:schemeClr val="bg1"/>
                </a:solidFill>
              </a:rPr>
              <a:t>ιτερότητ</a:t>
            </a:r>
            <a:r>
              <a:rPr lang="en-US" dirty="0">
                <a:solidFill>
                  <a:schemeClr val="bg1"/>
                </a:solidFill>
              </a:rPr>
              <a:t>α σαν </a:t>
            </a:r>
            <a:r>
              <a:rPr lang="en-US" dirty="0" err="1">
                <a:solidFill>
                  <a:schemeClr val="bg1"/>
                </a:solidFill>
              </a:rPr>
              <a:t>δι</a:t>
            </a:r>
            <a:r>
              <a:rPr lang="en-US" dirty="0">
                <a:solidFill>
                  <a:schemeClr val="bg1"/>
                </a:solidFill>
              </a:rPr>
              <a:t>α</a:t>
            </a:r>
            <a:r>
              <a:rPr lang="en-US" dirty="0" err="1">
                <a:solidFill>
                  <a:schemeClr val="bg1"/>
                </a:solidFill>
              </a:rPr>
              <a:t>φορετικούς</a:t>
            </a:r>
            <a:r>
              <a:rPr lang="en-US" dirty="0">
                <a:solidFill>
                  <a:schemeClr val="bg1"/>
                </a:solidFill>
              </a:rPr>
              <a:t> α</a:t>
            </a:r>
            <a:r>
              <a:rPr lang="en-US" dirty="0" err="1">
                <a:solidFill>
                  <a:schemeClr val="bg1"/>
                </a:solidFill>
              </a:rPr>
              <a:t>λλά</a:t>
            </a:r>
            <a:r>
              <a:rPr lang="en-US" dirty="0">
                <a:solidFill>
                  <a:schemeClr val="bg1"/>
                </a:solidFill>
              </a:rPr>
              <a:t> σαν </a:t>
            </a:r>
            <a:r>
              <a:rPr lang="en-US" dirty="0" err="1">
                <a:solidFill>
                  <a:schemeClr val="bg1"/>
                </a:solidFill>
              </a:rPr>
              <a:t>ξεχωριστούς</a:t>
            </a:r>
            <a:r>
              <a:rPr lang="en-US" dirty="0">
                <a:solidFill>
                  <a:schemeClr val="bg1"/>
                </a:solidFill>
              </a:rPr>
              <a:t> και να </a:t>
            </a:r>
            <a:r>
              <a:rPr lang="en-US" dirty="0" err="1">
                <a:solidFill>
                  <a:schemeClr val="bg1"/>
                </a:solidFill>
              </a:rPr>
              <a:t>τους</a:t>
            </a:r>
            <a:r>
              <a:rPr lang="en-US" dirty="0">
                <a:solidFill>
                  <a:schemeClr val="bg1"/>
                </a:solidFill>
              </a:rPr>
              <a:t> επιβ</a:t>
            </a:r>
            <a:r>
              <a:rPr lang="en-US" dirty="0" err="1">
                <a:solidFill>
                  <a:schemeClr val="bg1"/>
                </a:solidFill>
              </a:rPr>
              <a:t>άλλουμε</a:t>
            </a:r>
            <a:r>
              <a:rPr lang="en-US" dirty="0">
                <a:solidFill>
                  <a:schemeClr val="bg1"/>
                </a:solidFill>
              </a:rPr>
              <a:t> </a:t>
            </a:r>
            <a:r>
              <a:rPr lang="en-US" dirty="0" err="1">
                <a:solidFill>
                  <a:schemeClr val="bg1"/>
                </a:solidFill>
              </a:rPr>
              <a:t>στην</a:t>
            </a:r>
            <a:r>
              <a:rPr lang="en-US" dirty="0">
                <a:solidFill>
                  <a:schemeClr val="bg1"/>
                </a:solidFill>
              </a:rPr>
              <a:t> </a:t>
            </a:r>
            <a:r>
              <a:rPr lang="en-US" dirty="0" err="1">
                <a:solidFill>
                  <a:schemeClr val="bg1"/>
                </a:solidFill>
              </a:rPr>
              <a:t>κοινωνί</a:t>
            </a:r>
            <a:r>
              <a:rPr lang="en-US" dirty="0">
                <a:solidFill>
                  <a:schemeClr val="bg1"/>
                </a:solidFill>
              </a:rPr>
              <a:t>α σαν </a:t>
            </a:r>
            <a:r>
              <a:rPr lang="en-US" dirty="0" err="1">
                <a:solidFill>
                  <a:schemeClr val="bg1"/>
                </a:solidFill>
              </a:rPr>
              <a:t>άτομ</a:t>
            </a:r>
            <a:r>
              <a:rPr lang="en-US" dirty="0">
                <a:solidFill>
                  <a:schemeClr val="bg1"/>
                </a:solidFill>
              </a:rPr>
              <a:t>α </a:t>
            </a:r>
            <a:r>
              <a:rPr lang="en-US" dirty="0" err="1">
                <a:solidFill>
                  <a:schemeClr val="bg1"/>
                </a:solidFill>
              </a:rPr>
              <a:t>με</a:t>
            </a:r>
            <a:r>
              <a:rPr lang="en-US" dirty="0">
                <a:solidFill>
                  <a:schemeClr val="bg1"/>
                </a:solidFill>
              </a:rPr>
              <a:t> </a:t>
            </a:r>
            <a:r>
              <a:rPr lang="en-US" dirty="0" err="1">
                <a:solidFill>
                  <a:schemeClr val="bg1"/>
                </a:solidFill>
              </a:rPr>
              <a:t>ιδι</a:t>
            </a:r>
            <a:r>
              <a:rPr lang="en-US" dirty="0">
                <a:solidFill>
                  <a:schemeClr val="bg1"/>
                </a:solidFill>
              </a:rPr>
              <a:t>α</a:t>
            </a:r>
            <a:r>
              <a:rPr lang="en-US" dirty="0" err="1">
                <a:solidFill>
                  <a:schemeClr val="bg1"/>
                </a:solidFill>
              </a:rPr>
              <a:t>ίτερες</a:t>
            </a:r>
            <a:r>
              <a:rPr lang="en-US" dirty="0">
                <a:solidFill>
                  <a:schemeClr val="bg1"/>
                </a:solidFill>
              </a:rPr>
              <a:t> </a:t>
            </a:r>
            <a:r>
              <a:rPr lang="en-US" dirty="0" err="1">
                <a:solidFill>
                  <a:schemeClr val="bg1"/>
                </a:solidFill>
              </a:rPr>
              <a:t>δυν</a:t>
            </a:r>
            <a:r>
              <a:rPr lang="en-US" dirty="0">
                <a:solidFill>
                  <a:schemeClr val="bg1"/>
                </a:solidFill>
              </a:rPr>
              <a:t>α</a:t>
            </a:r>
            <a:r>
              <a:rPr lang="en-US" dirty="0" err="1">
                <a:solidFill>
                  <a:schemeClr val="bg1"/>
                </a:solidFill>
              </a:rPr>
              <a:t>τότητες</a:t>
            </a:r>
            <a:r>
              <a:rPr lang="en-US" dirty="0">
                <a:solidFill>
                  <a:schemeClr val="bg1"/>
                </a:solidFill>
              </a:rPr>
              <a:t> και </a:t>
            </a:r>
            <a:r>
              <a:rPr lang="en-US" dirty="0" err="1">
                <a:solidFill>
                  <a:schemeClr val="bg1"/>
                </a:solidFill>
              </a:rPr>
              <a:t>όχι</a:t>
            </a:r>
            <a:r>
              <a:rPr lang="en-US" dirty="0">
                <a:solidFill>
                  <a:schemeClr val="bg1"/>
                </a:solidFill>
              </a:rPr>
              <a:t> σαν </a:t>
            </a:r>
            <a:r>
              <a:rPr lang="en-US" dirty="0" err="1">
                <a:solidFill>
                  <a:schemeClr val="bg1"/>
                </a:solidFill>
              </a:rPr>
              <a:t>άτομ</a:t>
            </a:r>
            <a:r>
              <a:rPr lang="en-US" dirty="0">
                <a:solidFill>
                  <a:schemeClr val="bg1"/>
                </a:solidFill>
              </a:rPr>
              <a:t>α </a:t>
            </a:r>
            <a:r>
              <a:rPr lang="en-US" dirty="0" err="1">
                <a:solidFill>
                  <a:schemeClr val="bg1"/>
                </a:solidFill>
              </a:rPr>
              <a:t>με</a:t>
            </a:r>
            <a:r>
              <a:rPr lang="en-US" dirty="0">
                <a:solidFill>
                  <a:schemeClr val="bg1"/>
                </a:solidFill>
              </a:rPr>
              <a:t> </a:t>
            </a:r>
            <a:r>
              <a:rPr lang="en-US" dirty="0" err="1">
                <a:solidFill>
                  <a:schemeClr val="bg1"/>
                </a:solidFill>
              </a:rPr>
              <a:t>ειδικές</a:t>
            </a:r>
            <a:r>
              <a:rPr lang="en-US" dirty="0">
                <a:solidFill>
                  <a:schemeClr val="bg1"/>
                </a:solidFill>
              </a:rPr>
              <a:t> α</a:t>
            </a:r>
            <a:r>
              <a:rPr lang="en-US" dirty="0" err="1">
                <a:solidFill>
                  <a:schemeClr val="bg1"/>
                </a:solidFill>
              </a:rPr>
              <a:t>νάγκες</a:t>
            </a:r>
            <a:r>
              <a:rPr lang="en-US" dirty="0">
                <a:solidFill>
                  <a:schemeClr val="bg1"/>
                </a:solidFill>
              </a:rPr>
              <a:t>. </a:t>
            </a:r>
            <a:endParaRPr lang="en-US" dirty="0">
              <a:solidFill>
                <a:schemeClr val="bg1"/>
              </a:solidFill>
              <a:cs typeface="Calibri"/>
            </a:endParaRPr>
          </a:p>
        </p:txBody>
      </p:sp>
    </p:spTree>
    <p:extLst>
      <p:ext uri="{BB962C8B-B14F-4D97-AF65-F5344CB8AC3E}">
        <p14:creationId xmlns:p14="http://schemas.microsoft.com/office/powerpoint/2010/main" val="105046949"/>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1F32EBA-ED97-466E-8CFA-8382584155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62A38935-BB53-4DF7-A56E-48DD25B685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10370" y="851518"/>
            <a:ext cx="6184806"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4C51027A-9E0C-1793-A124-00CFA5F1C6AB}"/>
              </a:ext>
            </a:extLst>
          </p:cNvPr>
          <p:cNvSpPr>
            <a:spLocks noGrp="1"/>
          </p:cNvSpPr>
          <p:nvPr>
            <p:ph type="title"/>
          </p:nvPr>
        </p:nvSpPr>
        <p:spPr>
          <a:xfrm>
            <a:off x="965199" y="851517"/>
            <a:ext cx="5130795" cy="1461778"/>
          </a:xfrm>
        </p:spPr>
        <p:txBody>
          <a:bodyPr>
            <a:normAutofit/>
          </a:bodyPr>
          <a:lstStyle/>
          <a:p>
            <a:r>
              <a:rPr lang="en-US" sz="4000">
                <a:cs typeface="Calibri Light"/>
              </a:rPr>
              <a:t>Η αγαπημένη μου σκηνή της ταινίας </a:t>
            </a:r>
          </a:p>
        </p:txBody>
      </p:sp>
      <p:sp>
        <p:nvSpPr>
          <p:cNvPr id="3" name="Content Placeholder 2">
            <a:extLst>
              <a:ext uri="{FF2B5EF4-FFF2-40B4-BE49-F238E27FC236}">
                <a16:creationId xmlns:a16="http://schemas.microsoft.com/office/drawing/2014/main" id="{CE9C31CF-1549-24E1-D02D-CD17E2601B3C}"/>
              </a:ext>
            </a:extLst>
          </p:cNvPr>
          <p:cNvSpPr>
            <a:spLocks noGrp="1"/>
          </p:cNvSpPr>
          <p:nvPr>
            <p:ph idx="1"/>
          </p:nvPr>
        </p:nvSpPr>
        <p:spPr>
          <a:xfrm>
            <a:off x="965200" y="2470248"/>
            <a:ext cx="4048344" cy="3536236"/>
          </a:xfrm>
        </p:spPr>
        <p:txBody>
          <a:bodyPr vert="horz" lIns="91440" tIns="45720" rIns="91440" bIns="45720" rtlCol="0">
            <a:normAutofit/>
          </a:bodyPr>
          <a:lstStyle/>
          <a:p>
            <a:r>
              <a:rPr lang="en-US" sz="2400">
                <a:cs typeface="Calibri"/>
              </a:rPr>
              <a:t>Η αγαπημένη μου σκηνή της ταινίας είναι όταν ο Τζούλιαν τιμωρείται για τις πράξεις του αλλά επίσης γιατί καταλαβαίνει το λάθος του και μετανιώνει για ότι είχε κάνει στον Όγκι . </a:t>
            </a:r>
            <a:endParaRPr lang="en-US" sz="2400"/>
          </a:p>
        </p:txBody>
      </p:sp>
    </p:spTree>
    <p:extLst>
      <p:ext uri="{BB962C8B-B14F-4D97-AF65-F5344CB8AC3E}">
        <p14:creationId xmlns:p14="http://schemas.microsoft.com/office/powerpoint/2010/main" val="76845877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09160" cy="6858000"/>
          </a:xfrm>
          <a:prstGeom prst="rect">
            <a:avLst/>
          </a:prstGeom>
          <a:solidFill>
            <a:schemeClr val="tx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284331"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tx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ED287CF-65AD-499E-97C7-46C7794658D2}"/>
              </a:ext>
            </a:extLst>
          </p:cNvPr>
          <p:cNvSpPr>
            <a:spLocks noGrp="1"/>
          </p:cNvSpPr>
          <p:nvPr>
            <p:ph type="title"/>
          </p:nvPr>
        </p:nvSpPr>
        <p:spPr>
          <a:xfrm>
            <a:off x="804672" y="640080"/>
            <a:ext cx="3282696" cy="5257800"/>
          </a:xfrm>
        </p:spPr>
        <p:txBody>
          <a:bodyPr>
            <a:normAutofit/>
          </a:bodyPr>
          <a:lstStyle/>
          <a:p>
            <a:r>
              <a:rPr lang="en-US" dirty="0">
                <a:solidFill>
                  <a:schemeClr val="bg1"/>
                </a:solidFill>
                <a:cs typeface="Calibri Light"/>
              </a:rPr>
              <a:t>Τα π</a:t>
            </a:r>
            <a:r>
              <a:rPr lang="en-US" dirty="0" err="1">
                <a:solidFill>
                  <a:schemeClr val="bg1"/>
                </a:solidFill>
                <a:cs typeface="Calibri Light"/>
              </a:rPr>
              <a:t>ράγμ</a:t>
            </a:r>
            <a:r>
              <a:rPr lang="en-US" dirty="0">
                <a:solidFill>
                  <a:schemeClr val="bg1"/>
                </a:solidFill>
                <a:cs typeface="Calibri Light"/>
              </a:rPr>
              <a:t>ατα π</a:t>
            </a:r>
            <a:r>
              <a:rPr lang="en-US" dirty="0" err="1">
                <a:solidFill>
                  <a:schemeClr val="bg1"/>
                </a:solidFill>
                <a:cs typeface="Calibri Light"/>
              </a:rPr>
              <a:t>ου</a:t>
            </a:r>
            <a:r>
              <a:rPr lang="en-US" dirty="0">
                <a:solidFill>
                  <a:schemeClr val="bg1"/>
                </a:solidFill>
                <a:cs typeface="Calibri Light"/>
              </a:rPr>
              <a:t> </a:t>
            </a:r>
            <a:r>
              <a:rPr lang="en-US" dirty="0" err="1">
                <a:solidFill>
                  <a:schemeClr val="bg1"/>
                </a:solidFill>
                <a:cs typeface="Calibri Light"/>
              </a:rPr>
              <a:t>δεν</a:t>
            </a:r>
            <a:r>
              <a:rPr lang="en-US" dirty="0">
                <a:solidFill>
                  <a:schemeClr val="bg1"/>
                </a:solidFill>
                <a:cs typeface="Calibri Light"/>
              </a:rPr>
              <a:t> θα </a:t>
            </a:r>
            <a:r>
              <a:rPr lang="en-US" dirty="0" err="1">
                <a:solidFill>
                  <a:schemeClr val="bg1"/>
                </a:solidFill>
                <a:cs typeface="Calibri Light"/>
              </a:rPr>
              <a:t>ξεχάσω</a:t>
            </a:r>
            <a:r>
              <a:rPr lang="en-US" dirty="0">
                <a:solidFill>
                  <a:schemeClr val="bg1"/>
                </a:solidFill>
                <a:cs typeface="Calibri Light"/>
              </a:rPr>
              <a:t> από </a:t>
            </a:r>
            <a:r>
              <a:rPr lang="en-US" dirty="0" err="1">
                <a:solidFill>
                  <a:schemeClr val="bg1"/>
                </a:solidFill>
                <a:cs typeface="Calibri Light"/>
              </a:rPr>
              <a:t>την</a:t>
            </a:r>
            <a:r>
              <a:rPr lang="en-US" dirty="0">
                <a:solidFill>
                  <a:schemeClr val="bg1"/>
                </a:solidFill>
                <a:cs typeface="Calibri Light"/>
              </a:rPr>
              <a:t> τα</a:t>
            </a:r>
            <a:r>
              <a:rPr lang="en-US" dirty="0" err="1">
                <a:solidFill>
                  <a:schemeClr val="bg1"/>
                </a:solidFill>
                <a:cs typeface="Calibri Light"/>
              </a:rPr>
              <a:t>ινί</a:t>
            </a:r>
            <a:r>
              <a:rPr lang="en-US" dirty="0">
                <a:solidFill>
                  <a:schemeClr val="bg1"/>
                </a:solidFill>
                <a:cs typeface="Calibri Light"/>
              </a:rPr>
              <a:t>α</a:t>
            </a:r>
            <a:br>
              <a:rPr lang="en-US" dirty="0">
                <a:cs typeface="Calibri Light"/>
              </a:rPr>
            </a:br>
            <a:endParaRPr lang="en-US">
              <a:solidFill>
                <a:schemeClr val="bg1"/>
              </a:solidFill>
            </a:endParaRPr>
          </a:p>
        </p:txBody>
      </p:sp>
      <p:sp>
        <p:nvSpPr>
          <p:cNvPr id="3" name="Content Placeholder 2">
            <a:extLst>
              <a:ext uri="{FF2B5EF4-FFF2-40B4-BE49-F238E27FC236}">
                <a16:creationId xmlns:a16="http://schemas.microsoft.com/office/drawing/2014/main" id="{6243B6E7-43BA-0E23-4261-7E3E1D14B043}"/>
              </a:ext>
            </a:extLst>
          </p:cNvPr>
          <p:cNvSpPr>
            <a:spLocks noGrp="1"/>
          </p:cNvSpPr>
          <p:nvPr>
            <p:ph idx="1"/>
          </p:nvPr>
        </p:nvSpPr>
        <p:spPr>
          <a:xfrm>
            <a:off x="5358384" y="640081"/>
            <a:ext cx="6024654" cy="5257800"/>
          </a:xfrm>
        </p:spPr>
        <p:txBody>
          <a:bodyPr vert="horz" lIns="91440" tIns="45720" rIns="91440" bIns="45720" rtlCol="0" anchor="ctr">
            <a:normAutofit/>
          </a:bodyPr>
          <a:lstStyle/>
          <a:p>
            <a:r>
              <a:rPr lang="en-US" sz="2400">
                <a:cs typeface="Calibri"/>
              </a:rPr>
              <a:t>Αυτό που δεν θα ξεχάσω από την ταινία είναι η μαγάλη στάση των γονιών , της αδελφής αλλά και των φίλων του Όγκι που παρόλο την ξεχωριστή του εμφάνιση του στάθηκαν . Ιδιαίτερα δεν θα ξεχάσω τους φίλους του γιατί παρ' όλες τις  ψεύτικες φήμες που έφτιαξαν τα παιδιά του σχολείου για τον Όγκι τον πλησίασαν και έκαναν παρέα μαζί του αλλά επίσης δεν θα ξεχάσω ότι κάποια από τα παιδιά που τον κορόιδευαν κατάλαβαν το λάθος τους και τον βοήθησαν να γλιτώσει από τα χέρια κάποιων μεγαλύτερων αγοριών . </a:t>
            </a:r>
          </a:p>
        </p:txBody>
      </p:sp>
    </p:spTree>
    <p:extLst>
      <p:ext uri="{BB962C8B-B14F-4D97-AF65-F5344CB8AC3E}">
        <p14:creationId xmlns:p14="http://schemas.microsoft.com/office/powerpoint/2010/main" val="10879067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CA815F2C-4E80-4019-8E59-FAD3F7F847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009304" cy="6858000"/>
          </a:xfrm>
          <a:custGeom>
            <a:avLst/>
            <a:gdLst>
              <a:gd name="connsiteX0" fmla="*/ 8239723 w 12009304"/>
              <a:gd name="connsiteY0" fmla="*/ 5083103 h 6858000"/>
              <a:gd name="connsiteX1" fmla="*/ 9505105 w 12009304"/>
              <a:gd name="connsiteY1" fmla="*/ 5083103 h 6858000"/>
              <a:gd name="connsiteX2" fmla="*/ 9564676 w 12009304"/>
              <a:gd name="connsiteY2" fmla="*/ 5091016 h 6858000"/>
              <a:gd name="connsiteX3" fmla="*/ 9605648 w 12009304"/>
              <a:gd name="connsiteY3" fmla="*/ 5108194 h 6858000"/>
              <a:gd name="connsiteX4" fmla="*/ 9580608 w 12009304"/>
              <a:gd name="connsiteY4" fmla="*/ 5151499 h 6858000"/>
              <a:gd name="connsiteX5" fmla="*/ 8693486 w 12009304"/>
              <a:gd name="connsiteY5" fmla="*/ 6685800 h 6858000"/>
              <a:gd name="connsiteX6" fmla="*/ 8595419 w 12009304"/>
              <a:gd name="connsiteY6" fmla="*/ 6814017 h 6858000"/>
              <a:gd name="connsiteX7" fmla="*/ 8545620 w 12009304"/>
              <a:gd name="connsiteY7" fmla="*/ 6858000 h 6858000"/>
              <a:gd name="connsiteX8" fmla="*/ 7612173 w 12009304"/>
              <a:gd name="connsiteY8" fmla="*/ 6858000 h 6858000"/>
              <a:gd name="connsiteX9" fmla="*/ 7591825 w 12009304"/>
              <a:gd name="connsiteY9" fmla="*/ 6822959 h 6858000"/>
              <a:gd name="connsiteX10" fmla="*/ 7411622 w 12009304"/>
              <a:gd name="connsiteY10" fmla="*/ 6512633 h 6858000"/>
              <a:gd name="connsiteX11" fmla="*/ 7411622 w 12009304"/>
              <a:gd name="connsiteY11" fmla="*/ 6289354 h 6858000"/>
              <a:gd name="connsiteX12" fmla="*/ 8045680 w 12009304"/>
              <a:gd name="connsiteY12" fmla="*/ 5197465 h 6858000"/>
              <a:gd name="connsiteX13" fmla="*/ 8239723 w 12009304"/>
              <a:gd name="connsiteY13" fmla="*/ 5083103 h 6858000"/>
              <a:gd name="connsiteX14" fmla="*/ 10622296 w 12009304"/>
              <a:gd name="connsiteY14" fmla="*/ 1326563 h 6858000"/>
              <a:gd name="connsiteX15" fmla="*/ 11448522 w 12009304"/>
              <a:gd name="connsiteY15" fmla="*/ 1326563 h 6858000"/>
              <a:gd name="connsiteX16" fmla="*/ 11577006 w 12009304"/>
              <a:gd name="connsiteY16" fmla="*/ 1401233 h 6858000"/>
              <a:gd name="connsiteX17" fmla="*/ 11989228 w 12009304"/>
              <a:gd name="connsiteY17" fmla="*/ 2114179 h 6858000"/>
              <a:gd name="connsiteX18" fmla="*/ 11989228 w 12009304"/>
              <a:gd name="connsiteY18" fmla="*/ 2259969 h 6858000"/>
              <a:gd name="connsiteX19" fmla="*/ 11577006 w 12009304"/>
              <a:gd name="connsiteY19" fmla="*/ 2972914 h 6858000"/>
              <a:gd name="connsiteX20" fmla="*/ 11448522 w 12009304"/>
              <a:gd name="connsiteY20" fmla="*/ 3047587 h 6858000"/>
              <a:gd name="connsiteX21" fmla="*/ 10622296 w 12009304"/>
              <a:gd name="connsiteY21" fmla="*/ 3047587 h 6858000"/>
              <a:gd name="connsiteX22" fmla="*/ 10495594 w 12009304"/>
              <a:gd name="connsiteY22" fmla="*/ 2972914 h 6858000"/>
              <a:gd name="connsiteX23" fmla="*/ 10081589 w 12009304"/>
              <a:gd name="connsiteY23" fmla="*/ 2259969 h 6858000"/>
              <a:gd name="connsiteX24" fmla="*/ 10081589 w 12009304"/>
              <a:gd name="connsiteY24" fmla="*/ 2114179 h 6858000"/>
              <a:gd name="connsiteX25" fmla="*/ 10495594 w 12009304"/>
              <a:gd name="connsiteY25" fmla="*/ 1401233 h 6858000"/>
              <a:gd name="connsiteX26" fmla="*/ 10622296 w 12009304"/>
              <a:gd name="connsiteY26" fmla="*/ 1326563 h 6858000"/>
              <a:gd name="connsiteX27" fmla="*/ 0 w 12009304"/>
              <a:gd name="connsiteY27" fmla="*/ 0 h 6858000"/>
              <a:gd name="connsiteX28" fmla="*/ 4457990 w 12009304"/>
              <a:gd name="connsiteY28" fmla="*/ 0 h 6858000"/>
              <a:gd name="connsiteX29" fmla="*/ 5902610 w 12009304"/>
              <a:gd name="connsiteY29" fmla="*/ 0 h 6858000"/>
              <a:gd name="connsiteX30" fmla="*/ 8476869 w 12009304"/>
              <a:gd name="connsiteY30" fmla="*/ 0 h 6858000"/>
              <a:gd name="connsiteX31" fmla="*/ 8535933 w 12009304"/>
              <a:gd name="connsiteY31" fmla="*/ 39849 h 6858000"/>
              <a:gd name="connsiteX32" fmla="*/ 8693486 w 12009304"/>
              <a:gd name="connsiteY32" fmla="*/ 220603 h 6858000"/>
              <a:gd name="connsiteX33" fmla="*/ 10389180 w 12009304"/>
              <a:gd name="connsiteY33" fmla="*/ 3153347 h 6858000"/>
              <a:gd name="connsiteX34" fmla="*/ 10389180 w 12009304"/>
              <a:gd name="connsiteY34" fmla="*/ 3753061 h 6858000"/>
              <a:gd name="connsiteX35" fmla="*/ 9759557 w 12009304"/>
              <a:gd name="connsiteY35" fmla="*/ 4842009 h 6858000"/>
              <a:gd name="connsiteX36" fmla="*/ 9706493 w 12009304"/>
              <a:gd name="connsiteY36" fmla="*/ 4933778 h 6858000"/>
              <a:gd name="connsiteX37" fmla="*/ 9708360 w 12009304"/>
              <a:gd name="connsiteY37" fmla="*/ 4934561 h 6858000"/>
              <a:gd name="connsiteX38" fmla="*/ 9802002 w 12009304"/>
              <a:gd name="connsiteY38" fmla="*/ 5029008 h 6858000"/>
              <a:gd name="connsiteX39" fmla="*/ 10514131 w 12009304"/>
              <a:gd name="connsiteY39" fmla="*/ 6260653 h 6858000"/>
              <a:gd name="connsiteX40" fmla="*/ 10514131 w 12009304"/>
              <a:gd name="connsiteY40" fmla="*/ 6512512 h 6858000"/>
              <a:gd name="connsiteX41" fmla="*/ 10340271 w 12009304"/>
              <a:gd name="connsiteY41" fmla="*/ 6813206 h 6858000"/>
              <a:gd name="connsiteX42" fmla="*/ 10314372 w 12009304"/>
              <a:gd name="connsiteY42" fmla="*/ 6858000 h 6858000"/>
              <a:gd name="connsiteX43" fmla="*/ 10119136 w 12009304"/>
              <a:gd name="connsiteY43" fmla="*/ 6858000 h 6858000"/>
              <a:gd name="connsiteX44" fmla="*/ 10122008 w 12009304"/>
              <a:gd name="connsiteY44" fmla="*/ 6853033 h 6858000"/>
              <a:gd name="connsiteX45" fmla="*/ 10327158 w 12009304"/>
              <a:gd name="connsiteY45" fmla="*/ 6498223 h 6858000"/>
              <a:gd name="connsiteX46" fmla="*/ 10327158 w 12009304"/>
              <a:gd name="connsiteY46" fmla="*/ 6274942 h 6858000"/>
              <a:gd name="connsiteX47" fmla="*/ 9695832 w 12009304"/>
              <a:gd name="connsiteY47" fmla="*/ 5183053 h 6858000"/>
              <a:gd name="connsiteX48" fmla="*/ 9612819 w 12009304"/>
              <a:gd name="connsiteY48" fmla="*/ 5099323 h 6858000"/>
              <a:gd name="connsiteX49" fmla="*/ 9603213 w 12009304"/>
              <a:gd name="connsiteY49" fmla="*/ 5095298 h 6858000"/>
              <a:gd name="connsiteX50" fmla="*/ 9654707 w 12009304"/>
              <a:gd name="connsiteY50" fmla="*/ 5006238 h 6858000"/>
              <a:gd name="connsiteX51" fmla="*/ 9693004 w 12009304"/>
              <a:gd name="connsiteY51" fmla="*/ 4940002 h 6858000"/>
              <a:gd name="connsiteX52" fmla="*/ 9653283 w 12009304"/>
              <a:gd name="connsiteY52" fmla="*/ 4923348 h 6858000"/>
              <a:gd name="connsiteX53" fmla="*/ 9586087 w 12009304"/>
              <a:gd name="connsiteY53" fmla="*/ 4914420 h 6858000"/>
              <a:gd name="connsiteX54" fmla="*/ 8158743 w 12009304"/>
              <a:gd name="connsiteY54" fmla="*/ 4914420 h 6858000"/>
              <a:gd name="connsiteX55" fmla="*/ 7939863 w 12009304"/>
              <a:gd name="connsiteY55" fmla="*/ 5043420 h 6858000"/>
              <a:gd name="connsiteX56" fmla="*/ 7224650 w 12009304"/>
              <a:gd name="connsiteY56" fmla="*/ 6275065 h 6858000"/>
              <a:gd name="connsiteX57" fmla="*/ 7224650 w 12009304"/>
              <a:gd name="connsiteY57" fmla="*/ 6526922 h 6858000"/>
              <a:gd name="connsiteX58" fmla="*/ 7350544 w 12009304"/>
              <a:gd name="connsiteY58" fmla="*/ 6743723 h 6858000"/>
              <a:gd name="connsiteX59" fmla="*/ 7416905 w 12009304"/>
              <a:gd name="connsiteY59" fmla="*/ 6858000 h 6858000"/>
              <a:gd name="connsiteX60" fmla="*/ 5902610 w 12009304"/>
              <a:gd name="connsiteY60" fmla="*/ 6858000 h 6858000"/>
              <a:gd name="connsiteX61" fmla="*/ 4389357 w 12009304"/>
              <a:gd name="connsiteY61" fmla="*/ 6858000 h 6858000"/>
              <a:gd name="connsiteX62" fmla="*/ 0 w 12009304"/>
              <a:gd name="connsiteY62"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Lst>
            <a:rect l="l" t="t" r="r" b="b"/>
            <a:pathLst>
              <a:path w="12009304" h="6858000">
                <a:moveTo>
                  <a:pt x="8239723" y="5083103"/>
                </a:moveTo>
                <a:cubicBezTo>
                  <a:pt x="8239723" y="5083103"/>
                  <a:pt x="8239723" y="5083103"/>
                  <a:pt x="9505105" y="5083103"/>
                </a:cubicBezTo>
                <a:cubicBezTo>
                  <a:pt x="9525601" y="5083103"/>
                  <a:pt x="9545588" y="5085825"/>
                  <a:pt x="9564676" y="5091016"/>
                </a:cubicBezTo>
                <a:lnTo>
                  <a:pt x="9605648" y="5108194"/>
                </a:lnTo>
                <a:lnTo>
                  <a:pt x="9580608" y="5151499"/>
                </a:lnTo>
                <a:cubicBezTo>
                  <a:pt x="9354208" y="5543062"/>
                  <a:pt x="9064418" y="6044264"/>
                  <a:pt x="8693486" y="6685800"/>
                </a:cubicBezTo>
                <a:cubicBezTo>
                  <a:pt x="8665958" y="6733339"/>
                  <a:pt x="8632925" y="6776306"/>
                  <a:pt x="8595419" y="6814017"/>
                </a:cubicBezTo>
                <a:lnTo>
                  <a:pt x="8545620" y="6858000"/>
                </a:lnTo>
                <a:lnTo>
                  <a:pt x="7612173" y="6858000"/>
                </a:lnTo>
                <a:lnTo>
                  <a:pt x="7591825" y="6822959"/>
                </a:lnTo>
                <a:cubicBezTo>
                  <a:pt x="7538315" y="6730809"/>
                  <a:pt x="7478495" y="6627794"/>
                  <a:pt x="7411622" y="6512633"/>
                </a:cubicBezTo>
                <a:cubicBezTo>
                  <a:pt x="7370628" y="6444560"/>
                  <a:pt x="7370628" y="6357427"/>
                  <a:pt x="7411622" y="6289354"/>
                </a:cubicBezTo>
                <a:cubicBezTo>
                  <a:pt x="7411622" y="6289354"/>
                  <a:pt x="7411622" y="6289354"/>
                  <a:pt x="8045680" y="5197465"/>
                </a:cubicBezTo>
                <a:cubicBezTo>
                  <a:pt x="8083943" y="5126669"/>
                  <a:pt x="8160465" y="5083103"/>
                  <a:pt x="8239723" y="5083103"/>
                </a:cubicBezTo>
                <a:close/>
                <a:moveTo>
                  <a:pt x="10622296" y="1326563"/>
                </a:moveTo>
                <a:cubicBezTo>
                  <a:pt x="10622296" y="1326563"/>
                  <a:pt x="10622296" y="1326563"/>
                  <a:pt x="11448522" y="1326563"/>
                </a:cubicBezTo>
                <a:cubicBezTo>
                  <a:pt x="11502058" y="1326563"/>
                  <a:pt x="11550238" y="1355009"/>
                  <a:pt x="11577006" y="1401233"/>
                </a:cubicBezTo>
                <a:cubicBezTo>
                  <a:pt x="11577006" y="1401233"/>
                  <a:pt x="11577006" y="1401233"/>
                  <a:pt x="11989228" y="2114179"/>
                </a:cubicBezTo>
                <a:cubicBezTo>
                  <a:pt x="12015996" y="2158629"/>
                  <a:pt x="12015996" y="2215522"/>
                  <a:pt x="11989228" y="2259969"/>
                </a:cubicBezTo>
                <a:cubicBezTo>
                  <a:pt x="11989228" y="2259969"/>
                  <a:pt x="11989228" y="2259969"/>
                  <a:pt x="11577006" y="2972914"/>
                </a:cubicBezTo>
                <a:cubicBezTo>
                  <a:pt x="11550238" y="3019141"/>
                  <a:pt x="11502058" y="3047587"/>
                  <a:pt x="11448522" y="3047587"/>
                </a:cubicBezTo>
                <a:cubicBezTo>
                  <a:pt x="11448522" y="3047587"/>
                  <a:pt x="11448522" y="3047587"/>
                  <a:pt x="10622296" y="3047587"/>
                </a:cubicBezTo>
                <a:cubicBezTo>
                  <a:pt x="10570544" y="3047587"/>
                  <a:pt x="10520578" y="3019141"/>
                  <a:pt x="10495594" y="2972914"/>
                </a:cubicBezTo>
                <a:cubicBezTo>
                  <a:pt x="10495594" y="2972914"/>
                  <a:pt x="10495594" y="2972914"/>
                  <a:pt x="10081589" y="2259969"/>
                </a:cubicBezTo>
                <a:cubicBezTo>
                  <a:pt x="10054821" y="2215522"/>
                  <a:pt x="10054821" y="2158629"/>
                  <a:pt x="10081589" y="2114179"/>
                </a:cubicBezTo>
                <a:cubicBezTo>
                  <a:pt x="10081589" y="2114179"/>
                  <a:pt x="10081589" y="2114179"/>
                  <a:pt x="10495594" y="1401233"/>
                </a:cubicBezTo>
                <a:cubicBezTo>
                  <a:pt x="10520578" y="1355009"/>
                  <a:pt x="10570544" y="1326563"/>
                  <a:pt x="10622296" y="1326563"/>
                </a:cubicBezTo>
                <a:close/>
                <a:moveTo>
                  <a:pt x="0" y="0"/>
                </a:moveTo>
                <a:lnTo>
                  <a:pt x="4457990" y="0"/>
                </a:lnTo>
                <a:lnTo>
                  <a:pt x="5902610" y="0"/>
                </a:lnTo>
                <a:lnTo>
                  <a:pt x="8476869" y="0"/>
                </a:lnTo>
                <a:lnTo>
                  <a:pt x="8535933" y="39849"/>
                </a:lnTo>
                <a:cubicBezTo>
                  <a:pt x="8598516" y="88273"/>
                  <a:pt x="8652195" y="149296"/>
                  <a:pt x="8693486" y="220603"/>
                </a:cubicBezTo>
                <a:cubicBezTo>
                  <a:pt x="8693486" y="220603"/>
                  <a:pt x="8693486" y="220603"/>
                  <a:pt x="10389180" y="3153347"/>
                </a:cubicBezTo>
                <a:cubicBezTo>
                  <a:pt x="10499291" y="3336185"/>
                  <a:pt x="10499291" y="3570221"/>
                  <a:pt x="10389180" y="3753061"/>
                </a:cubicBezTo>
                <a:cubicBezTo>
                  <a:pt x="10389180" y="3753061"/>
                  <a:pt x="10389180" y="3753061"/>
                  <a:pt x="9759557" y="4842009"/>
                </a:cubicBezTo>
                <a:lnTo>
                  <a:pt x="9706493" y="4933778"/>
                </a:lnTo>
                <a:lnTo>
                  <a:pt x="9708360" y="4934561"/>
                </a:lnTo>
                <a:cubicBezTo>
                  <a:pt x="9746510" y="4956830"/>
                  <a:pt x="9778880" y="4989078"/>
                  <a:pt x="9802002" y="5029008"/>
                </a:cubicBezTo>
                <a:cubicBezTo>
                  <a:pt x="9802002" y="5029008"/>
                  <a:pt x="9802002" y="5029008"/>
                  <a:pt x="10514131" y="6260653"/>
                </a:cubicBezTo>
                <a:cubicBezTo>
                  <a:pt x="10560376" y="6337439"/>
                  <a:pt x="10560376" y="6435725"/>
                  <a:pt x="10514131" y="6512512"/>
                </a:cubicBezTo>
                <a:cubicBezTo>
                  <a:pt x="10514131" y="6512512"/>
                  <a:pt x="10514131" y="6512512"/>
                  <a:pt x="10340271" y="6813206"/>
                </a:cubicBezTo>
                <a:lnTo>
                  <a:pt x="10314372" y="6858000"/>
                </a:lnTo>
                <a:lnTo>
                  <a:pt x="10119136" y="6858000"/>
                </a:lnTo>
                <a:lnTo>
                  <a:pt x="10122008" y="6853033"/>
                </a:lnTo>
                <a:cubicBezTo>
                  <a:pt x="10327158" y="6498223"/>
                  <a:pt x="10327158" y="6498223"/>
                  <a:pt x="10327158" y="6498223"/>
                </a:cubicBezTo>
                <a:cubicBezTo>
                  <a:pt x="10368154" y="6430148"/>
                  <a:pt x="10368154" y="6343015"/>
                  <a:pt x="10327158" y="6274942"/>
                </a:cubicBezTo>
                <a:cubicBezTo>
                  <a:pt x="9695832" y="5183053"/>
                  <a:pt x="9695832" y="5183053"/>
                  <a:pt x="9695832" y="5183053"/>
                </a:cubicBezTo>
                <a:cubicBezTo>
                  <a:pt x="9675334" y="5147654"/>
                  <a:pt x="9646640" y="5119063"/>
                  <a:pt x="9612819" y="5099323"/>
                </a:cubicBezTo>
                <a:lnTo>
                  <a:pt x="9603213" y="5095298"/>
                </a:lnTo>
                <a:lnTo>
                  <a:pt x="9654707" y="5006238"/>
                </a:lnTo>
                <a:lnTo>
                  <a:pt x="9693004" y="4940002"/>
                </a:lnTo>
                <a:lnTo>
                  <a:pt x="9653283" y="4923348"/>
                </a:lnTo>
                <a:cubicBezTo>
                  <a:pt x="9631750" y="4917491"/>
                  <a:pt x="9609208" y="4914420"/>
                  <a:pt x="9586087" y="4914420"/>
                </a:cubicBezTo>
                <a:cubicBezTo>
                  <a:pt x="8158743" y="4914420"/>
                  <a:pt x="8158743" y="4914420"/>
                  <a:pt x="8158743" y="4914420"/>
                </a:cubicBezTo>
                <a:cubicBezTo>
                  <a:pt x="8069341" y="4914420"/>
                  <a:pt x="7983024" y="4963563"/>
                  <a:pt x="7939863" y="5043420"/>
                </a:cubicBezTo>
                <a:cubicBezTo>
                  <a:pt x="7224650" y="6275065"/>
                  <a:pt x="7224650" y="6275065"/>
                  <a:pt x="7224650" y="6275065"/>
                </a:cubicBezTo>
                <a:cubicBezTo>
                  <a:pt x="7178407" y="6351849"/>
                  <a:pt x="7178407" y="6450135"/>
                  <a:pt x="7224650" y="6526922"/>
                </a:cubicBezTo>
                <a:cubicBezTo>
                  <a:pt x="7269350" y="6603900"/>
                  <a:pt x="7311257" y="6676067"/>
                  <a:pt x="7350544" y="6743723"/>
                </a:cubicBezTo>
                <a:lnTo>
                  <a:pt x="7416905" y="6858000"/>
                </a:lnTo>
                <a:lnTo>
                  <a:pt x="5902610" y="6858000"/>
                </a:lnTo>
                <a:lnTo>
                  <a:pt x="4389357" y="6858000"/>
                </a:lnTo>
                <a:lnTo>
                  <a:pt x="0" y="6858000"/>
                </a:ln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3" name="Picture 2" descr="Text, whiteboard&#10;&#10;Description automatically generated">
            <a:extLst>
              <a:ext uri="{FF2B5EF4-FFF2-40B4-BE49-F238E27FC236}">
                <a16:creationId xmlns:a16="http://schemas.microsoft.com/office/drawing/2014/main" id="{D1E9AAC3-7FF2-4A89-9AF3-8421C19A76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1326" y="965201"/>
            <a:ext cx="6557196" cy="4911568"/>
          </a:xfrm>
          <a:prstGeom prst="rect">
            <a:avLst/>
          </a:prstGeom>
        </p:spPr>
      </p:pic>
      <p:sp>
        <p:nvSpPr>
          <p:cNvPr id="4" name="TextBox 3">
            <a:extLst>
              <a:ext uri="{FF2B5EF4-FFF2-40B4-BE49-F238E27FC236}">
                <a16:creationId xmlns:a16="http://schemas.microsoft.com/office/drawing/2014/main" id="{33DF5F8B-AD6B-433B-BF77-05BC47B3CA69}"/>
              </a:ext>
            </a:extLst>
          </p:cNvPr>
          <p:cNvSpPr txBox="1"/>
          <p:nvPr/>
        </p:nvSpPr>
        <p:spPr>
          <a:xfrm>
            <a:off x="1410346" y="6168325"/>
            <a:ext cx="5207430" cy="646331"/>
          </a:xfrm>
          <a:prstGeom prst="rect">
            <a:avLst/>
          </a:prstGeom>
          <a:noFill/>
        </p:spPr>
        <p:txBody>
          <a:bodyPr wrap="square" rtlCol="0">
            <a:spAutoFit/>
          </a:bodyPr>
          <a:lstStyle/>
          <a:p>
            <a:r>
              <a:rPr lang="el-GR"/>
              <a:t>Ορέστης Τσαλίκογλου</a:t>
            </a:r>
          </a:p>
          <a:p>
            <a:r>
              <a:rPr lang="el-GR"/>
              <a:t>                 Α3</a:t>
            </a:r>
            <a:endParaRPr lang="el-GR" dirty="0"/>
          </a:p>
        </p:txBody>
      </p:sp>
    </p:spTree>
    <p:extLst>
      <p:ext uri="{BB962C8B-B14F-4D97-AF65-F5344CB8AC3E}">
        <p14:creationId xmlns:p14="http://schemas.microsoft.com/office/powerpoint/2010/main" val="177060124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TotalTime>
  <Words>201</Words>
  <Application>Microsoft Office PowerPoint</Application>
  <PresentationFormat>Widescreen</PresentationFormat>
  <Paragraphs>9</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Wonder = To Θαύμα</vt:lpstr>
      <vt:lpstr>PowerPoint Presentation</vt:lpstr>
      <vt:lpstr>Το Δίδαγμα της ταινίας</vt:lpstr>
      <vt:lpstr>Η αγαπημένη μου σκηνή της ταινίας </vt:lpstr>
      <vt:lpstr>Τα πράγματα που δεν θα ξεχάσω από την ταινία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Paris</dc:creator>
  <cp:lastModifiedBy>Paris</cp:lastModifiedBy>
  <cp:revision>184</cp:revision>
  <dcterms:created xsi:type="dcterms:W3CDTF">2022-03-27T08:02:55Z</dcterms:created>
  <dcterms:modified xsi:type="dcterms:W3CDTF">2022-03-30T16:49:58Z</dcterms:modified>
</cp:coreProperties>
</file>