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4293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3284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7167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5558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712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599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7645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102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685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853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4385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9072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711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040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5570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2772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617D9-8AAC-444D-8BD4-85995266417E}" type="datetimeFigureOut">
              <a:rPr lang="el-GR" smtClean="0"/>
              <a:t>6/4/2022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B82D982-A59D-4AB0-A794-EE8C6750C7D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6017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612B6A51-BE26-467E-98E5-AE2B3F282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         </a:t>
            </a:r>
            <a:r>
              <a:rPr lang="el-GR" b="1" dirty="0"/>
              <a:t>ΤΟ ΘΑΥΜΑ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88912CA-10AB-43A8-9626-D921C5885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39970" y="2233799"/>
            <a:ext cx="7009347" cy="2943319"/>
          </a:xfrm>
        </p:spPr>
        <p:txBody>
          <a:bodyPr/>
          <a:lstStyle/>
          <a:p>
            <a:r>
              <a:rPr lang="el-GR" b="1" dirty="0"/>
              <a:t>Θέμα: </a:t>
            </a:r>
            <a:r>
              <a:rPr lang="el-GR" dirty="0"/>
              <a:t>Εργασία πάνω στην ταινία την οποία είδαμε στην τάξη, το </a:t>
            </a:r>
            <a:r>
              <a:rPr lang="el-GR" b="1" dirty="0"/>
              <a:t>Θαύμα</a:t>
            </a:r>
            <a:r>
              <a:rPr lang="el-GR" dirty="0"/>
              <a:t>. </a:t>
            </a:r>
          </a:p>
          <a:p>
            <a:r>
              <a:rPr lang="el-GR" dirty="0"/>
              <a:t>Η εργασία μου περιέχει το αγαπημένο μου σημείο της ταινίας, τι μου άρεσε σε εκείνη γενικά αλλά και την γενική μου ιδέα.</a:t>
            </a:r>
          </a:p>
          <a:p>
            <a:r>
              <a:rPr lang="el-GR" dirty="0"/>
              <a:t>Ελπίζω να την απολαύσετε!</a:t>
            </a:r>
          </a:p>
        </p:txBody>
      </p:sp>
    </p:spTree>
    <p:extLst>
      <p:ext uri="{BB962C8B-B14F-4D97-AF65-F5344CB8AC3E}">
        <p14:creationId xmlns:p14="http://schemas.microsoft.com/office/powerpoint/2010/main" val="160682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F9B4F618-12F9-49AA-A4AC-6B586468C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Wonder (</a:t>
            </a:r>
            <a:r>
              <a:rPr lang="el-GR" dirty="0"/>
              <a:t>Θαύμα</a:t>
            </a:r>
            <a:r>
              <a:rPr lang="en-US" dirty="0"/>
              <a:t>)</a:t>
            </a:r>
            <a:endParaRPr lang="el-GR" dirty="0"/>
          </a:p>
        </p:txBody>
      </p:sp>
      <p:pic>
        <p:nvPicPr>
          <p:cNvPr id="1026" name="Picture 2" descr="Wonder (2017) - IMDb">
            <a:extLst>
              <a:ext uri="{FF2B5EF4-FFF2-40B4-BE49-F238E27FC236}">
                <a16:creationId xmlns:a16="http://schemas.microsoft.com/office/drawing/2014/main" id="{2B2F885D-B926-499E-A116-C9F7041E19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943" y="1518160"/>
            <a:ext cx="4004904" cy="491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051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99CB7A7-9638-4A84-8E95-AE1DBF7D4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μου άρεσε πιο πολύ από την ταινία;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28C8BD7-1AC9-4362-883E-E05F90C0F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Αυτό που μου άρεσε πιο πολύ στην ταινία είναι το ότι το παιδί εξελίχθηκε πηγαίνοντας στο σχολείο (για πρώτη φορά γιατί τον δίδασκε η μητέρα του στο σπίτι) και έκανε πολλούς φίλους. Όλοι τον αποδέχτηκαν και κατάλαβαν ότι ήταν ένα πολύ γλυκό άτομο και διασκεδαστικό.</a:t>
            </a:r>
          </a:p>
          <a:p>
            <a:r>
              <a:rPr lang="el-GR" dirty="0"/>
              <a:t> Επίσης λάτρεψα και τη γενική εξέλιξη της ιστορίας (της πλοκής) όπου όλοι μετά από μια τρομαχτική εμπειρία κατάλαβαν το λάθος τους και το χρησιμοποίησαν για να γίνουν καλύτεροι. </a:t>
            </a:r>
          </a:p>
          <a:p>
            <a:r>
              <a:rPr lang="el-GR" dirty="0"/>
              <a:t>Στη συνέχεια όλοι τον έκαναν παρέα και έγιναν καλοί του φίλοι.</a:t>
            </a:r>
          </a:p>
        </p:txBody>
      </p:sp>
    </p:spTree>
    <p:extLst>
      <p:ext uri="{BB962C8B-B14F-4D97-AF65-F5344CB8AC3E}">
        <p14:creationId xmlns:p14="http://schemas.microsoft.com/office/powerpoint/2010/main" val="1070688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5B50588-CFB6-4E72-9744-4F0158881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αγαπημένο μου σημείο της ταινίας.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93D7F9-CB00-45C2-ABFE-6518F4A0F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Το αγαπημένο μου σημείο της ταινίας είναι όταν κάτι μεγαλύτερα παιδιά επιτίθενται στον </a:t>
            </a:r>
            <a:r>
              <a:rPr lang="el-GR" dirty="0" err="1"/>
              <a:t>Όγκι</a:t>
            </a:r>
            <a:r>
              <a:rPr lang="el-GR" dirty="0"/>
              <a:t> (τον πρωταγωνιστή) και το φίλο του. Δεν είναι για τη μάχη αλλά είναι γιατί σε εκείνο το σημείο άλλα παιδιά από την τάξη του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καταλάβαν πως ένιωθε</a:t>
            </a:r>
            <a:r>
              <a:rPr lang="el-GR" dirty="0"/>
              <a:t> και τον βοήθησαν να ξεφύγει με το φίλο του. </a:t>
            </a:r>
          </a:p>
          <a:p>
            <a:r>
              <a:rPr lang="el-GR" dirty="0"/>
              <a:t> Όλοι μετά το γεγονός αυτό, άρχισαν 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σιγά</a:t>
            </a:r>
            <a:r>
              <a:rPr lang="el-GR" dirty="0"/>
              <a:t> 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σιγά  </a:t>
            </a:r>
            <a:r>
              <a:rPr lang="el-GR" dirty="0"/>
              <a:t>να τον αγαπούν και για αυτό είναι το αγαπημένο μου σημείο, γιατί επιτέλους γίνεται το σωστό πράγμα.</a:t>
            </a:r>
          </a:p>
        </p:txBody>
      </p:sp>
    </p:spTree>
    <p:extLst>
      <p:ext uri="{BB962C8B-B14F-4D97-AF65-F5344CB8AC3E}">
        <p14:creationId xmlns:p14="http://schemas.microsoft.com/office/powerpoint/2010/main" val="3357309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065F82-AC0B-4E2C-A7C5-4A1D15825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Ποιος είναι ο αγαπημένος μου χαρακτήρας και γιατί;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43EAD6-D676-48CD-982C-FD9D72CE5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Ο αγαπημένος μου χαρακτήρας στην ταινία ήταν όχι μόνο ο </a:t>
            </a:r>
            <a:r>
              <a:rPr lang="el-GR" dirty="0" err="1"/>
              <a:t>Όγκι</a:t>
            </a:r>
            <a:r>
              <a:rPr lang="el-GR" dirty="0"/>
              <a:t>, μα και η αδερφή του γιατί ήταν από πάντα στο πλευρό του αλλά και οι γονείς του. Αυτοί ήταν και οι πιο σημαντικοί γιατί η προσπάθειά τους να κοινωνικοποιηθεί ο </a:t>
            </a:r>
            <a:r>
              <a:rPr lang="el-GR" dirty="0" err="1"/>
              <a:t>Όγκι</a:t>
            </a:r>
            <a:r>
              <a:rPr lang="el-GR" dirty="0"/>
              <a:t> και να ψυχαγωγείται ήταν ουσιαστική άπειρη. Απλά τον βοήθησαν έτσι σχεδόν σε όλα και αυτό με έκανε να τους θεωρήσω ως αγαπημένους μου χαρακτήρες (της ταινίας).</a:t>
            </a:r>
          </a:p>
        </p:txBody>
      </p:sp>
    </p:spTree>
    <p:extLst>
      <p:ext uri="{BB962C8B-B14F-4D97-AF65-F5344CB8AC3E}">
        <p14:creationId xmlns:p14="http://schemas.microsoft.com/office/powerpoint/2010/main" val="738810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7C6B20-CAE0-4F07-B02D-3DF82A0B4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        Θα συνιστούσα την ταινία;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1FB262-BA60-41C3-960A-48AAA5A14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Ναι, σίγουρα, γιατί έτσι θα μπορούσαμε και εμείς να καταλάβουμε τι ίσως κάνουμε και κάναμε λάθος, αλλά και να «</a:t>
            </a:r>
            <a:r>
              <a:rPr lang="el-GR" dirty="0" err="1"/>
              <a:t>συμπονέσουμε</a:t>
            </a:r>
            <a:r>
              <a:rPr lang="el-GR" dirty="0"/>
              <a:t>» τον </a:t>
            </a:r>
            <a:r>
              <a:rPr lang="el-GR" dirty="0" err="1"/>
              <a:t>Όγκι</a:t>
            </a:r>
            <a:r>
              <a:rPr lang="el-GR" dirty="0"/>
              <a:t> και έτσι να κάνουμε και στην πραγματική ζωή για τους συνανθρώπους μας.</a:t>
            </a:r>
          </a:p>
          <a:p>
            <a:r>
              <a:rPr lang="el-GR" dirty="0"/>
              <a:t> Τέλος, αυτή η ταινία είναι και πολύ αστεία και σίγουρα θα σας κάνει να γελάσετε πολύ.</a:t>
            </a:r>
          </a:p>
        </p:txBody>
      </p:sp>
    </p:spTree>
    <p:extLst>
      <p:ext uri="{BB962C8B-B14F-4D97-AF65-F5344CB8AC3E}">
        <p14:creationId xmlns:p14="http://schemas.microsoft.com/office/powerpoint/2010/main" val="1451396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8B32C38-14F3-4721-B083-1D3865689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Επίλογος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073046-6BDA-4711-8E74-C9DACBCCC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Αυτή είναι η άποψή μου για την ταινία. Όμως για να καταλήξω σίγουρα είναι μια τέλεια ταινία με πολλά διδάγματα κρυμμένα μέσα της.</a:t>
            </a:r>
          </a:p>
          <a:p>
            <a:r>
              <a:rPr lang="el-GR" dirty="0"/>
              <a:t>Ευχαριστώ πολύ που διαβάσατε την εργασία μου!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5C34B2-E9A9-459B-BD8D-8ADEB5243BDB}"/>
              </a:ext>
            </a:extLst>
          </p:cNvPr>
          <p:cNvSpPr txBox="1"/>
          <p:nvPr/>
        </p:nvSpPr>
        <p:spPr>
          <a:xfrm>
            <a:off x="7325285" y="4486359"/>
            <a:ext cx="6098240" cy="11798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Όνομα: Παύλος </a:t>
            </a:r>
            <a:r>
              <a:rPr kumimoji="0" 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Δρυγούτης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Ημερ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/</a:t>
            </a:r>
            <a:r>
              <a:rPr kumimoji="0" 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νία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 21/3/22</a:t>
            </a:r>
          </a:p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Τάξη / Τμήμα: Α’3</a:t>
            </a:r>
          </a:p>
        </p:txBody>
      </p:sp>
    </p:spTree>
    <p:extLst>
      <p:ext uri="{BB962C8B-B14F-4D97-AF65-F5344CB8AC3E}">
        <p14:creationId xmlns:p14="http://schemas.microsoft.com/office/powerpoint/2010/main" val="1330139599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442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Θρόισμα</vt:lpstr>
      <vt:lpstr>         ΤΟ ΘΑΥΜΑ</vt:lpstr>
      <vt:lpstr>Wonder (Θαύμα)</vt:lpstr>
      <vt:lpstr>Τι μου άρεσε πιο πολύ από την ταινία;</vt:lpstr>
      <vt:lpstr>Το αγαπημένο μου σημείο της ταινίας.</vt:lpstr>
      <vt:lpstr>Ποιος είναι ο αγαπημένος μου χαρακτήρας και γιατί;</vt:lpstr>
      <vt:lpstr>         Θα συνιστούσα την ταινία;</vt:lpstr>
      <vt:lpstr>Επίλογος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Εργασία στα Θρησκευτικά!</dc:title>
  <dc:creator>Paul Drygoutis</dc:creator>
  <cp:lastModifiedBy>Paris</cp:lastModifiedBy>
  <cp:revision>7</cp:revision>
  <dcterms:created xsi:type="dcterms:W3CDTF">2022-04-04T18:30:48Z</dcterms:created>
  <dcterms:modified xsi:type="dcterms:W3CDTF">2022-04-05T21:21:57Z</dcterms:modified>
</cp:coreProperties>
</file>