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- Ευθεία γραμμή σύνδεσης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28 - Τίτλος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9" name="8 - Υπότιτλος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l-GR" smtClean="0"/>
              <a:t>Κάντε κλικ για να επεξεργαστείτε τον υπότιτλο του υποδείγματος</a:t>
            </a:r>
            <a:endParaRPr kumimoji="0" lang="en-US"/>
          </a:p>
        </p:txBody>
      </p:sp>
      <p:sp>
        <p:nvSpPr>
          <p:cNvPr id="16" name="15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28/2/2018</a:t>
            </a:fld>
            <a:endParaRPr lang="el-GR"/>
          </a:p>
        </p:txBody>
      </p:sp>
      <p:sp>
        <p:nvSpPr>
          <p:cNvPr id="2" name="1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15" name="14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28/2/2018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28/2/2018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2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27" name="26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25" name="2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28/2/2018</a:t>
            </a:fld>
            <a:endParaRPr lang="el-GR"/>
          </a:p>
        </p:txBody>
      </p:sp>
      <p:sp>
        <p:nvSpPr>
          <p:cNvPr id="19" name="18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el-GR"/>
          </a:p>
        </p:txBody>
      </p:sp>
      <p:sp>
        <p:nvSpPr>
          <p:cNvPr id="16" name="15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Κεφαλίδα ενότητας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- Ευθεία γραμμή σύνδεσης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5 - Θέση κειμένου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19" name="18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28/2/2018</a:t>
            </a:fld>
            <a:endParaRPr lang="el-GR"/>
          </a:p>
        </p:txBody>
      </p:sp>
      <p:sp>
        <p:nvSpPr>
          <p:cNvPr id="11" name="10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16" name="1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8" name="7 - Τίτλος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19 - Τίτλος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14" name="13 - Θέση περιεχομένου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13" name="12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21" name="20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28/2/2018</a:t>
            </a:fld>
            <a:endParaRPr lang="el-GR"/>
          </a:p>
        </p:txBody>
      </p:sp>
      <p:sp>
        <p:nvSpPr>
          <p:cNvPr id="10" name="9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1" name="30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28 - Τίτλος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13" name="12 - Θέση κειμένου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25" name="24 - Θέση κειμένου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28" name="27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10" name="9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28/2/2018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11" name="10 - Ευθεία γραμμή σύνδεσης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29 - Τίτλος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12" name="1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28/2/2018</a:t>
            </a:fld>
            <a:endParaRPr lang="el-GR"/>
          </a:p>
        </p:txBody>
      </p:sp>
      <p:sp>
        <p:nvSpPr>
          <p:cNvPr id="21" name="20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28/2/2018</a:t>
            </a:fld>
            <a:endParaRPr lang="el-GR"/>
          </a:p>
        </p:txBody>
      </p:sp>
      <p:sp>
        <p:nvSpPr>
          <p:cNvPr id="24" name="2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- Ευθεία γραμμή σύνδεσης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- Τίτλος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26" name="25 - Θέση κειμένου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14" name="13 - Θέση περιεχομένου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25" name="2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28/2/2018</a:t>
            </a:fld>
            <a:endParaRPr lang="el-GR"/>
          </a:p>
        </p:txBody>
      </p:sp>
      <p:sp>
        <p:nvSpPr>
          <p:cNvPr id="29" name="28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12 - Θέση εικόνας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l-GR" smtClean="0"/>
              <a:t>Κάντε κλικ στο εικονίδιο για να προσθέσετε μια εικόνα</a:t>
            </a:r>
            <a:endParaRPr kumimoji="0" lang="en-US" dirty="0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28/2/2018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1" name="30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17" name="16 - Τίτλος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26" name="25 - Θέση κειμένου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- Ευθεία γραμμή σύνδεσης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7 - Θέση κειμένου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kumimoji="0" lang="el-GR" smtClean="0"/>
              <a:t>Δεύτερου επιπέδου</a:t>
            </a:r>
          </a:p>
          <a:p>
            <a:pPr lvl="2" eaLnBrk="1" latinLnBrk="0" hangingPunct="1"/>
            <a:r>
              <a:rPr kumimoji="0" lang="el-GR" smtClean="0"/>
              <a:t>Τρίτου επιπέδου</a:t>
            </a:r>
          </a:p>
          <a:p>
            <a:pPr lvl="3" eaLnBrk="1" latinLnBrk="0" hangingPunct="1"/>
            <a:r>
              <a:rPr kumimoji="0" lang="el-GR" smtClean="0"/>
              <a:t>Τέταρτου επιπέδου</a:t>
            </a:r>
          </a:p>
          <a:p>
            <a:pPr lvl="4" eaLnBrk="1" latinLnBrk="0" hangingPunct="1"/>
            <a:r>
              <a:rPr kumimoji="0" lang="el-GR" smtClean="0"/>
              <a:t>Πέμπτου επιπέδου</a:t>
            </a:r>
            <a:endParaRPr kumimoji="0" lang="en-US"/>
          </a:p>
        </p:txBody>
      </p:sp>
      <p:sp>
        <p:nvSpPr>
          <p:cNvPr id="11" name="10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2342CEA3-3058-4D43-AE35-B3DA76CB4003}" type="datetimeFigureOut">
              <a:rPr lang="el-GR" smtClean="0"/>
              <a:pPr/>
              <a:t>28/2/2018</a:t>
            </a:fld>
            <a:endParaRPr lang="el-GR"/>
          </a:p>
        </p:txBody>
      </p:sp>
      <p:sp>
        <p:nvSpPr>
          <p:cNvPr id="28" name="27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10" name="9 - Θέση τίτλου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9" name="8 - Ευθεία γραμμή σύνδεσης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- Ευθεία γραμμή σύνδεσης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 smtClean="0"/>
              <a:t>ΤΟ ΔΟΚΙΜΙΟ</a:t>
            </a:r>
            <a:endParaRPr lang="el-GR" dirty="0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l-GR" dirty="0" smtClean="0"/>
              <a:t>ΑΛΕΞΑΝΔΡΑ ΓΕΡΑΚΙΝΗ</a:t>
            </a:r>
            <a:endParaRPr lang="el-GR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0034" y="1285860"/>
            <a:ext cx="7991416" cy="26432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88030" y="785794"/>
            <a:ext cx="8209268" cy="51435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8596" y="1571612"/>
            <a:ext cx="8110493" cy="32861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4348" y="437351"/>
            <a:ext cx="7500990" cy="58170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42909" y="1643051"/>
            <a:ext cx="7715305" cy="20240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0034" y="1428736"/>
            <a:ext cx="7831803" cy="32219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1472" y="928670"/>
            <a:ext cx="8006912" cy="41745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1472" y="1142985"/>
            <a:ext cx="7936193" cy="40098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42909" y="1500174"/>
            <a:ext cx="7858181" cy="3500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80475" y="2357430"/>
            <a:ext cx="7843141" cy="15001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7158" y="1142984"/>
            <a:ext cx="8357014" cy="42148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1472" y="899071"/>
            <a:ext cx="7786742" cy="49243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1472" y="1428736"/>
            <a:ext cx="8143932" cy="30062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7158" y="1643050"/>
            <a:ext cx="8215370" cy="30003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Διαστημικό">
  <a:themeElements>
    <a:clrScheme name="Διαστημικό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Διαστημικό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Διαστημικό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14</TotalTime>
  <Words>4</Words>
  <PresentationFormat>Προβολή στην οθόνη (4:3)</PresentationFormat>
  <Paragraphs>2</Paragraphs>
  <Slides>15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15</vt:i4>
      </vt:variant>
    </vt:vector>
  </HeadingPairs>
  <TitlesOfParts>
    <vt:vector size="16" baseType="lpstr">
      <vt:lpstr>Διαστημικό</vt:lpstr>
      <vt:lpstr>ΤΟ ΔΟΚΙΜΙΟ</vt:lpstr>
      <vt:lpstr>Διαφάνεια 2</vt:lpstr>
      <vt:lpstr>Διαφάνεια 3</vt:lpstr>
      <vt:lpstr>Διαφάνεια 4</vt:lpstr>
      <vt:lpstr>Διαφάνεια 5</vt:lpstr>
      <vt:lpstr>Διαφάνεια 6</vt:lpstr>
      <vt:lpstr>Διαφάνεια 7</vt:lpstr>
      <vt:lpstr>Διαφάνεια 8</vt:lpstr>
      <vt:lpstr>Διαφάνεια 9</vt:lpstr>
      <vt:lpstr>Διαφάνεια 10</vt:lpstr>
      <vt:lpstr>Διαφάνεια 11</vt:lpstr>
      <vt:lpstr>Διαφάνεια 12</vt:lpstr>
      <vt:lpstr>Διαφάνεια 13</vt:lpstr>
      <vt:lpstr>Διαφάνεια 14</vt:lpstr>
      <vt:lpstr>Διαφάνεια 15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Διαφάνεια 1</dc:title>
  <dc:creator>Lambrini</dc:creator>
  <cp:lastModifiedBy>Lambrini</cp:lastModifiedBy>
  <cp:revision>18</cp:revision>
  <dcterms:created xsi:type="dcterms:W3CDTF">2018-02-27T22:26:53Z</dcterms:created>
  <dcterms:modified xsi:type="dcterms:W3CDTF">2018-02-27T22:43:21Z</dcterms:modified>
</cp:coreProperties>
</file>